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85" r:id="rId6"/>
    <p:sldId id="304" r:id="rId7"/>
    <p:sldId id="314" r:id="rId8"/>
    <p:sldId id="316" r:id="rId9"/>
    <p:sldId id="302" r:id="rId10"/>
    <p:sldId id="312" r:id="rId11"/>
    <p:sldId id="309" r:id="rId12"/>
    <p:sldId id="303" r:id="rId13"/>
    <p:sldId id="323" r:id="rId14"/>
    <p:sldId id="321" r:id="rId15"/>
    <p:sldId id="306" r:id="rId16"/>
    <p:sldId id="324" r:id="rId17"/>
    <p:sldId id="331" r:id="rId18"/>
    <p:sldId id="327" r:id="rId19"/>
    <p:sldId id="330" r:id="rId20"/>
    <p:sldId id="332" r:id="rId21"/>
    <p:sldId id="329" r:id="rId22"/>
    <p:sldId id="325" r:id="rId23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orient="horz" pos="1896" userDrawn="1">
          <p15:clr>
            <a:srgbClr val="A4A3A4"/>
          </p15:clr>
        </p15:guide>
        <p15:guide id="6" orient="horz" pos="3504" userDrawn="1">
          <p15:clr>
            <a:srgbClr val="A4A3A4"/>
          </p15:clr>
        </p15:guide>
        <p15:guide id="7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h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88A6"/>
    <a:srgbClr val="09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3595" autoAdjust="0"/>
  </p:normalViewPr>
  <p:slideViewPr>
    <p:cSldViewPr snapToGrid="0">
      <p:cViewPr varScale="1">
        <p:scale>
          <a:sx n="114" d="100"/>
          <a:sy n="114" d="100"/>
        </p:scale>
        <p:origin x="1722" y="114"/>
      </p:cViewPr>
      <p:guideLst>
        <p:guide orient="horz" pos="1896"/>
        <p:guide orient="horz" pos="3504"/>
        <p:guide pos="3840"/>
      </p:guideLst>
    </p:cSldViewPr>
  </p:slideViewPr>
  <p:outlineViewPr>
    <p:cViewPr>
      <p:scale>
        <a:sx n="33" d="100"/>
        <a:sy n="33" d="100"/>
      </p:scale>
      <p:origin x="0" y="-2239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36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F3031A82-4A00-4794-A488-59AC186D7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1C85656-A361-4B32-99B1-66591145F7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F319BF9-5142-45DD-A02D-39B73BEE3721}" type="datetime1">
              <a:rPr lang="it-IT" smtClean="0"/>
              <a:t>09/12/2025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51AFD4F-E871-421C-96C6-CCFAA872CB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FE0EF6-A335-4727-9E75-458707395E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7C8AB8-F519-4C44-A217-B2548CA6E5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4095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4CA0-8C4D-4C69-AFAD-FC3E93CE983A}" type="datetime1">
              <a:rPr lang="it-IT" smtClean="0"/>
              <a:pPr/>
              <a:t>09/12/2025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303549-A82F-409E-AD53-534267A0E10B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0866498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303549-A82F-409E-AD53-534267A0E10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455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99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2549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22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369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8148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586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303549-A82F-409E-AD53-534267A0E10B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4638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303549-A82F-409E-AD53-534267A0E10B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03866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303549-A82F-409E-AD53-534267A0E10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628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469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08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56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275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4138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592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974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721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327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379641C-8260-44A4-9F71-E216C07A38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4416742 h 6858000"/>
              <a:gd name="connsiteX5" fmla="*/ 9142476 w 12188952"/>
              <a:gd name="connsiteY5" fmla="*/ 4416742 h 6858000"/>
              <a:gd name="connsiteX6" fmla="*/ 9142476 w 12188952"/>
              <a:gd name="connsiteY6" fmla="*/ 4188142 h 6858000"/>
              <a:gd name="connsiteX7" fmla="*/ 0 w 12188952"/>
              <a:gd name="connsiteY7" fmla="*/ 41881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4416742"/>
                </a:lnTo>
                <a:lnTo>
                  <a:pt x="9142476" y="4416742"/>
                </a:lnTo>
                <a:lnTo>
                  <a:pt x="9142476" y="4188142"/>
                </a:lnTo>
                <a:lnTo>
                  <a:pt x="0" y="418814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636008"/>
            <a:ext cx="9144000" cy="1107959"/>
          </a:xfrm>
        </p:spPr>
        <p:txBody>
          <a:bodyPr rtlCol="0" anchor="b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779D466B-640E-419A-8701-FA39B12D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5742432"/>
            <a:ext cx="7953375" cy="457200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80659D50-D55F-4F3D-8F15-5B1F1F2B4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188142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 di merc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CB2621B9-2641-4DA3-B7D6-D577C25CF2E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1030351 w 12188952"/>
              <a:gd name="connsiteY0" fmla="*/ 3231845 h 6858000"/>
              <a:gd name="connsiteX1" fmla="*/ 1030351 w 12188952"/>
              <a:gd name="connsiteY1" fmla="*/ 3460445 h 6858000"/>
              <a:gd name="connsiteX2" fmla="*/ 11122333 w 12188952"/>
              <a:gd name="connsiteY2" fmla="*/ 3460445 h 6858000"/>
              <a:gd name="connsiteX3" fmla="*/ 11122333 w 12188952"/>
              <a:gd name="connsiteY3" fmla="*/ 3231845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1030351" y="3231845"/>
                </a:moveTo>
                <a:lnTo>
                  <a:pt x="1030351" y="3460445"/>
                </a:lnTo>
                <a:lnTo>
                  <a:pt x="11122333" y="3460445"/>
                </a:lnTo>
                <a:lnTo>
                  <a:pt x="11122333" y="3231845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6" name="Segnaposto testo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848" y="2121408"/>
            <a:ext cx="2560320" cy="914400"/>
          </a:xfrm>
          <a:prstGeom prst="rect">
            <a:avLst/>
          </a:prstGeom>
          <a:noFill/>
        </p:spPr>
        <p:txBody>
          <a:bodyPr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000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noProof="0"/>
              <a:t>1</a:t>
            </a:r>
          </a:p>
        </p:txBody>
      </p:sp>
      <p:sp>
        <p:nvSpPr>
          <p:cNvPr id="17" name="Segnaposto testo 9">
            <a:extLst>
              <a:ext uri="{FF2B5EF4-FFF2-40B4-BE49-F238E27FC236}">
                <a16:creationId xmlns:a16="http://schemas.microsoft.com/office/drawing/2014/main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00600" y="2121408"/>
            <a:ext cx="2560320" cy="9144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000" dirty="0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+mj-lt"/>
              </a:defRPr>
            </a:lvl1pPr>
          </a:lstStyle>
          <a:p>
            <a:pPr marL="266700" lvl="0" indent="-266700" algn="ctr" rtl="0"/>
            <a:r>
              <a:rPr lang="it-IT" noProof="0"/>
              <a:t>2</a:t>
            </a:r>
          </a:p>
        </p:txBody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31351" y="2121408"/>
            <a:ext cx="2592505" cy="9144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000" dirty="0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+mj-lt"/>
              </a:defRPr>
            </a:lvl1pPr>
          </a:lstStyle>
          <a:p>
            <a:pPr marL="266700" lvl="0" indent="-266700" algn="ctr" rtl="0"/>
            <a:r>
              <a:rPr lang="it-IT" noProof="0"/>
              <a:t>3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31369B8-B3F7-44DF-975B-57630CED62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69848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3" name="Segnaposto testo 3">
            <a:extLst>
              <a:ext uri="{FF2B5EF4-FFF2-40B4-BE49-F238E27FC236}">
                <a16:creationId xmlns:a16="http://schemas.microsoft.com/office/drawing/2014/main" id="{8199533E-4480-4EF0-855E-F0FC142777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00600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4" name="Segnaposto testo 3">
            <a:extLst>
              <a:ext uri="{FF2B5EF4-FFF2-40B4-BE49-F238E27FC236}">
                <a16:creationId xmlns:a16="http://schemas.microsoft.com/office/drawing/2014/main" id="{58E1CB88-990B-431E-A733-AF73E30905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31352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5" name="Segnaposto data 4">
            <a:extLst>
              <a:ext uri="{FF2B5EF4-FFF2-40B4-BE49-F238E27FC236}">
                <a16:creationId xmlns:a16="http://schemas.microsoft.com/office/drawing/2014/main" id="{DCF4F2F5-E92C-4ECF-9FDE-3E0CE4FBFCA8}"/>
              </a:ext>
            </a:extLst>
          </p:cNvPr>
          <p:cNvSpPr>
            <a:spLocks noGrp="1"/>
          </p:cNvSpPr>
          <p:nvPr>
            <p:ph type="dt" sz="half" idx="38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825807F6-AD25-4B86-8D5C-5DBE4B0D3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875" y="3231845"/>
            <a:ext cx="10091982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2946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 nostra concorre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7A6EC474-5258-4E26-A871-01200EC785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2816352 w 12188952"/>
              <a:gd name="connsiteY0" fmla="*/ 1690688 h 6858000"/>
              <a:gd name="connsiteX1" fmla="*/ 2816352 w 12188952"/>
              <a:gd name="connsiteY1" fmla="*/ 5576888 h 6858000"/>
              <a:gd name="connsiteX2" fmla="*/ 3044952 w 12188952"/>
              <a:gd name="connsiteY2" fmla="*/ 5576888 h 6858000"/>
              <a:gd name="connsiteX3" fmla="*/ 3044952 w 12188952"/>
              <a:gd name="connsiteY3" fmla="*/ 1690688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2816352" y="1690688"/>
                </a:moveTo>
                <a:lnTo>
                  <a:pt x="2816352" y="5576888"/>
                </a:lnTo>
                <a:lnTo>
                  <a:pt x="3044952" y="5576888"/>
                </a:lnTo>
                <a:lnTo>
                  <a:pt x="3044952" y="1690688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4F54F31D-9C5E-4286-8D0E-6318D6D19D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48000" y="1690688"/>
            <a:ext cx="9144000" cy="3886200"/>
          </a:xfrm>
          <a:solidFill>
            <a:schemeClr val="bg1">
              <a:alpha val="93000"/>
            </a:schemeClr>
          </a:solidFill>
        </p:spPr>
        <p:txBody>
          <a:bodyPr lIns="411480" tIns="566928" rIns="4937760" bIns="3063240" rtlCol="0" anchor="b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83280" y="365125"/>
            <a:ext cx="7894320" cy="1325563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92488" y="2686050"/>
            <a:ext cx="3657600" cy="2743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629525" y="1919288"/>
            <a:ext cx="3657600" cy="640080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629525" y="2686050"/>
            <a:ext cx="3657600" cy="2743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F0D2B628-14C7-401D-8451-24C64BCF3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17876" y="1690688"/>
            <a:ext cx="228600" cy="388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507469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cre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121B4B07-1B80-41CF-89AC-82A7628C9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7789164 w 12188952"/>
              <a:gd name="connsiteY0" fmla="*/ 2468880 h 6858000"/>
              <a:gd name="connsiteX1" fmla="*/ 7789164 w 12188952"/>
              <a:gd name="connsiteY1" fmla="*/ 2697480 h 6858000"/>
              <a:gd name="connsiteX2" fmla="*/ 10715244 w 12188952"/>
              <a:gd name="connsiteY2" fmla="*/ 2697480 h 6858000"/>
              <a:gd name="connsiteX3" fmla="*/ 10715244 w 12188952"/>
              <a:gd name="connsiteY3" fmla="*/ 2468880 h 6858000"/>
              <a:gd name="connsiteX4" fmla="*/ 4634484 w 12188952"/>
              <a:gd name="connsiteY4" fmla="*/ 2468880 h 6858000"/>
              <a:gd name="connsiteX5" fmla="*/ 4634484 w 12188952"/>
              <a:gd name="connsiteY5" fmla="*/ 2697480 h 6858000"/>
              <a:gd name="connsiteX6" fmla="*/ 7560564 w 12188952"/>
              <a:gd name="connsiteY6" fmla="*/ 2697480 h 6858000"/>
              <a:gd name="connsiteX7" fmla="*/ 7560564 w 12188952"/>
              <a:gd name="connsiteY7" fmla="*/ 2468880 h 6858000"/>
              <a:gd name="connsiteX8" fmla="*/ 1443228 w 12188952"/>
              <a:gd name="connsiteY8" fmla="*/ 2468880 h 6858000"/>
              <a:gd name="connsiteX9" fmla="*/ 1443228 w 12188952"/>
              <a:gd name="connsiteY9" fmla="*/ 2697480 h 6858000"/>
              <a:gd name="connsiteX10" fmla="*/ 4369308 w 12188952"/>
              <a:gd name="connsiteY10" fmla="*/ 2697480 h 6858000"/>
              <a:gd name="connsiteX11" fmla="*/ 4369308 w 12188952"/>
              <a:gd name="connsiteY11" fmla="*/ 2468880 h 6858000"/>
              <a:gd name="connsiteX12" fmla="*/ 0 w 12188952"/>
              <a:gd name="connsiteY12" fmla="*/ 0 h 6858000"/>
              <a:gd name="connsiteX13" fmla="*/ 12188952 w 12188952"/>
              <a:gd name="connsiteY13" fmla="*/ 0 h 6858000"/>
              <a:gd name="connsiteX14" fmla="*/ 12188952 w 12188952"/>
              <a:gd name="connsiteY14" fmla="*/ 6858000 h 6858000"/>
              <a:gd name="connsiteX15" fmla="*/ 0 w 12188952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88952" h="6858000">
                <a:moveTo>
                  <a:pt x="7789164" y="2468880"/>
                </a:moveTo>
                <a:lnTo>
                  <a:pt x="7789164" y="2697480"/>
                </a:lnTo>
                <a:lnTo>
                  <a:pt x="10715244" y="2697480"/>
                </a:lnTo>
                <a:lnTo>
                  <a:pt x="10715244" y="2468880"/>
                </a:lnTo>
                <a:close/>
                <a:moveTo>
                  <a:pt x="4634484" y="2468880"/>
                </a:moveTo>
                <a:lnTo>
                  <a:pt x="4634484" y="2697480"/>
                </a:lnTo>
                <a:lnTo>
                  <a:pt x="7560564" y="2697480"/>
                </a:lnTo>
                <a:lnTo>
                  <a:pt x="7560564" y="2468880"/>
                </a:lnTo>
                <a:close/>
                <a:moveTo>
                  <a:pt x="1443228" y="2468880"/>
                </a:moveTo>
                <a:lnTo>
                  <a:pt x="1443228" y="2697480"/>
                </a:lnTo>
                <a:lnTo>
                  <a:pt x="4369308" y="2697480"/>
                </a:lnTo>
                <a:lnTo>
                  <a:pt x="4369308" y="2468880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840922-E552-4901-81AD-E458DA6BF7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66800" y="1525143"/>
            <a:ext cx="100584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400">
                <a:latin typeface="+mj-lt"/>
              </a:defRPr>
            </a:lvl2pPr>
            <a:lvl3pPr marL="914400" indent="0" algn="ctr">
              <a:buNone/>
              <a:defRPr sz="2400">
                <a:latin typeface="+mj-lt"/>
              </a:defRPr>
            </a:lvl3pPr>
            <a:lvl4pPr marL="1371600" indent="0" algn="ctr">
              <a:buNone/>
              <a:defRPr sz="2400">
                <a:latin typeface="+mj-lt"/>
              </a:defRPr>
            </a:lvl4pPr>
            <a:lvl5pPr marL="1828800" indent="0" algn="ctr">
              <a:buNone/>
              <a:defRPr sz="24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17" name="Segnaposto data 6">
            <a:extLst>
              <a:ext uri="{FF2B5EF4-FFF2-40B4-BE49-F238E27FC236}">
                <a16:creationId xmlns:a16="http://schemas.microsoft.com/office/drawing/2014/main" id="{5DC05003-DC7F-4DC2-9902-F09425302D88}"/>
              </a:ext>
            </a:extLst>
          </p:cNvPr>
          <p:cNvSpPr>
            <a:spLocks noGrp="1"/>
          </p:cNvSpPr>
          <p:nvPr>
            <p:ph type="dt" sz="half" idx="4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16" name="Segnaposto testo 8">
            <a:extLst>
              <a:ext uri="{FF2B5EF4-FFF2-40B4-BE49-F238E27FC236}">
                <a16:creationId xmlns:a16="http://schemas.microsoft.com/office/drawing/2014/main" id="{7E5DD934-36C9-4200-9B07-20B7B5F9B9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444752" y="2697480"/>
            <a:ext cx="2926080" cy="2504064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2</a:t>
            </a:r>
          </a:p>
        </p:txBody>
      </p:sp>
      <p:sp>
        <p:nvSpPr>
          <p:cNvPr id="18" name="Segnaposto testo 8">
            <a:extLst>
              <a:ext uri="{FF2B5EF4-FFF2-40B4-BE49-F238E27FC236}">
                <a16:creationId xmlns:a16="http://schemas.microsoft.com/office/drawing/2014/main" id="{6131369D-6688-434C-89C0-00892AA26C8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36008" y="2697587"/>
            <a:ext cx="2926080" cy="2505345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3</a:t>
            </a:r>
          </a:p>
        </p:txBody>
      </p:sp>
      <p:sp>
        <p:nvSpPr>
          <p:cNvPr id="19" name="Segnaposto testo 8">
            <a:extLst>
              <a:ext uri="{FF2B5EF4-FFF2-40B4-BE49-F238E27FC236}">
                <a16:creationId xmlns:a16="http://schemas.microsoft.com/office/drawing/2014/main" id="{255864CA-BF08-4C2C-88EB-589BDFBE27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790688" y="2697587"/>
            <a:ext cx="2926080" cy="2505345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4</a:t>
            </a: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9B0287FA-646A-4E57-8C1A-1931B75F1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6008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3ED43C36-F674-49C6-8542-3721B150B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90688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DCCF3302-2960-44AC-A88C-4C2817511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44752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73352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Descrizione punto elenco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3775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Descrizione punto elenco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9288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Descrizione punto elenco</a:t>
            </a:r>
          </a:p>
        </p:txBody>
      </p:sp>
    </p:spTree>
    <p:extLst>
      <p:ext uri="{BB962C8B-B14F-4D97-AF65-F5344CB8AC3E}">
        <p14:creationId xmlns:p14="http://schemas.microsoft.com/office/powerpoint/2010/main" val="30995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5487709A-3CB5-4242-9D31-5DAC5D0494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9000" y="2130552"/>
            <a:ext cx="2011680" cy="27432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 quadrante</a:t>
            </a: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D81AA656-0DD9-4717-8FC2-4C8C03D063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9000" y="5184648"/>
            <a:ext cx="2011680" cy="27432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 quadrante</a:t>
            </a:r>
          </a:p>
        </p:txBody>
      </p:sp>
      <p:sp>
        <p:nvSpPr>
          <p:cNvPr id="17" name="Segnaposto testo 5">
            <a:extLst>
              <a:ext uri="{FF2B5EF4-FFF2-40B4-BE49-F238E27FC236}">
                <a16:creationId xmlns:a16="http://schemas.microsoft.com/office/drawing/2014/main" id="{970652C9-A2DF-48D4-9530-B3F495F7A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1248" y="3273552"/>
            <a:ext cx="2011680" cy="27432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 quadrante</a:t>
            </a:r>
          </a:p>
        </p:txBody>
      </p:sp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FBD279E7-C7DE-4501-9F36-BA9F05FFFF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45168" y="3273552"/>
            <a:ext cx="2011680" cy="27432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 quadrante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514BA6D1-4FDE-40E9-9F24-4719889A55F7}"/>
              </a:ext>
            </a:extLst>
          </p:cNvPr>
          <p:cNvCxnSpPr>
            <a:cxnSpLocks/>
          </p:cNvCxnSpPr>
          <p:nvPr userDrawn="1"/>
        </p:nvCxnSpPr>
        <p:spPr>
          <a:xfrm>
            <a:off x="929640" y="3631616"/>
            <a:ext cx="10332720" cy="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41A3B553-82A9-403C-B8D4-D8C8A4A395B7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73690"/>
            <a:ext cx="0" cy="256032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egnaposto data 4">
            <a:extLst>
              <a:ext uri="{FF2B5EF4-FFF2-40B4-BE49-F238E27FC236}">
                <a16:creationId xmlns:a16="http://schemas.microsoft.com/office/drawing/2014/main" id="{25C7676A-1D83-4D31-9C74-59C46F15253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</p:spTree>
    <p:extLst>
      <p:ext uri="{BB962C8B-B14F-4D97-AF65-F5344CB8AC3E}">
        <p14:creationId xmlns:p14="http://schemas.microsoft.com/office/powerpoint/2010/main" val="487901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33902"/>
            <a:ext cx="5157787" cy="567697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33902"/>
            <a:ext cx="5183188" cy="567697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ADF6BB91-26DF-45B2-B1D3-508C39F349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3" y="1482296"/>
            <a:ext cx="8321040" cy="365125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</p:spTree>
    <p:extLst>
      <p:ext uri="{BB962C8B-B14F-4D97-AF65-F5344CB8AC3E}">
        <p14:creationId xmlns:p14="http://schemas.microsoft.com/office/powerpoint/2010/main" val="69263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38" name="Segnaposto testo 10">
            <a:extLst>
              <a:ext uri="{FF2B5EF4-FFF2-40B4-BE49-F238E27FC236}">
                <a16:creationId xmlns:a16="http://schemas.microsoft.com/office/drawing/2014/main" id="{51F6740D-79A8-4846-A90A-F1FF9BBDD0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422952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39" name="Segnaposto testo 10">
            <a:extLst>
              <a:ext uri="{FF2B5EF4-FFF2-40B4-BE49-F238E27FC236}">
                <a16:creationId xmlns:a16="http://schemas.microsoft.com/office/drawing/2014/main" id="{93E06E79-FBB7-4594-8FC7-631D174541D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0" name="Segnaposto testo 10">
            <a:extLst>
              <a:ext uri="{FF2B5EF4-FFF2-40B4-BE49-F238E27FC236}">
                <a16:creationId xmlns:a16="http://schemas.microsoft.com/office/drawing/2014/main" id="{5B6D7F47-7406-4B82-8180-F3AD59BC65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1" name="Segnaposto testo 10">
            <a:extLst>
              <a:ext uri="{FF2B5EF4-FFF2-40B4-BE49-F238E27FC236}">
                <a16:creationId xmlns:a16="http://schemas.microsoft.com/office/drawing/2014/main" id="{5B79AE07-3E86-4374-9F86-8B70E8158AB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2" name="Segnaposto testo 10">
            <a:extLst>
              <a:ext uri="{FF2B5EF4-FFF2-40B4-BE49-F238E27FC236}">
                <a16:creationId xmlns:a16="http://schemas.microsoft.com/office/drawing/2014/main" id="{C939686F-A239-4AFE-AF56-38497CCD74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3" name="Segnaposto testo 10">
            <a:extLst>
              <a:ext uri="{FF2B5EF4-FFF2-40B4-BE49-F238E27FC236}">
                <a16:creationId xmlns:a16="http://schemas.microsoft.com/office/drawing/2014/main" id="{A634BB4E-B10D-4761-A0B8-EBC734EC96D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24228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44" name="Segnaposto testo 10">
            <a:extLst>
              <a:ext uri="{FF2B5EF4-FFF2-40B4-BE49-F238E27FC236}">
                <a16:creationId xmlns:a16="http://schemas.microsoft.com/office/drawing/2014/main" id="{869255BD-A63E-4BFC-9D2A-E5EABC1DCD8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5" name="Segnaposto testo 10">
            <a:extLst>
              <a:ext uri="{FF2B5EF4-FFF2-40B4-BE49-F238E27FC236}">
                <a16:creationId xmlns:a16="http://schemas.microsoft.com/office/drawing/2014/main" id="{31C27FFA-6FA2-4F90-9543-8AE7E5B90E4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6" name="Segnaposto testo 10">
            <a:extLst>
              <a:ext uri="{FF2B5EF4-FFF2-40B4-BE49-F238E27FC236}">
                <a16:creationId xmlns:a16="http://schemas.microsoft.com/office/drawing/2014/main" id="{DAA9F46A-F074-488E-91DA-AAC5D23406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7" name="Segnaposto testo 10">
            <a:extLst>
              <a:ext uri="{FF2B5EF4-FFF2-40B4-BE49-F238E27FC236}">
                <a16:creationId xmlns:a16="http://schemas.microsoft.com/office/drawing/2014/main" id="{24F6FE0C-DA66-4BE4-B1CB-AE552497A03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8" name="Segnaposto testo 10">
            <a:extLst>
              <a:ext uri="{FF2B5EF4-FFF2-40B4-BE49-F238E27FC236}">
                <a16:creationId xmlns:a16="http://schemas.microsoft.com/office/drawing/2014/main" id="{E02CB3CF-9E17-4C7C-913F-21EFADB96CB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49" name="Segnaposto testo 10">
            <a:extLst>
              <a:ext uri="{FF2B5EF4-FFF2-40B4-BE49-F238E27FC236}">
                <a16:creationId xmlns:a16="http://schemas.microsoft.com/office/drawing/2014/main" id="{D3AC456D-7AB5-4BB9-8F76-B607929996B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0" name="Segnaposto testo 10">
            <a:extLst>
              <a:ext uri="{FF2B5EF4-FFF2-40B4-BE49-F238E27FC236}">
                <a16:creationId xmlns:a16="http://schemas.microsoft.com/office/drawing/2014/main" id="{C5E41A6A-28FF-4A75-BA52-2FA05EE92E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1" name="Segnaposto testo 10">
            <a:extLst>
              <a:ext uri="{FF2B5EF4-FFF2-40B4-BE49-F238E27FC236}">
                <a16:creationId xmlns:a16="http://schemas.microsoft.com/office/drawing/2014/main" id="{7A1FCD8B-8332-4362-80BA-3DBB4442605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2" name="Segnaposto testo 10">
            <a:extLst>
              <a:ext uri="{FF2B5EF4-FFF2-40B4-BE49-F238E27FC236}">
                <a16:creationId xmlns:a16="http://schemas.microsoft.com/office/drawing/2014/main" id="{F2B53D10-BB76-4138-AAB8-844DCD895B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3" name="Segnaposto testo 10">
            <a:extLst>
              <a:ext uri="{FF2B5EF4-FFF2-40B4-BE49-F238E27FC236}">
                <a16:creationId xmlns:a16="http://schemas.microsoft.com/office/drawing/2014/main" id="{A14739AB-36C4-4467-BA10-CEA1DF2894E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4" name="Segnaposto testo 10">
            <a:extLst>
              <a:ext uri="{FF2B5EF4-FFF2-40B4-BE49-F238E27FC236}">
                <a16:creationId xmlns:a16="http://schemas.microsoft.com/office/drawing/2014/main" id="{024E2A82-D649-44D9-BAA0-65A603E113B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5" name="Segnaposto testo 10">
            <a:extLst>
              <a:ext uri="{FF2B5EF4-FFF2-40B4-BE49-F238E27FC236}">
                <a16:creationId xmlns:a16="http://schemas.microsoft.com/office/drawing/2014/main" id="{5E9DBCF1-3DA9-4975-9B75-DEFC550B69C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6" name="Segnaposto testo 10">
            <a:extLst>
              <a:ext uri="{FF2B5EF4-FFF2-40B4-BE49-F238E27FC236}">
                <a16:creationId xmlns:a16="http://schemas.microsoft.com/office/drawing/2014/main" id="{CD04D2E9-E8EB-43F6-9734-AE8BEED8D89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7" name="Segnaposto testo 10">
            <a:extLst>
              <a:ext uri="{FF2B5EF4-FFF2-40B4-BE49-F238E27FC236}">
                <a16:creationId xmlns:a16="http://schemas.microsoft.com/office/drawing/2014/main" id="{DCAF80E4-457C-461E-9E59-6EA9934B8F5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8" name="Segnaposto testo 10">
            <a:extLst>
              <a:ext uri="{FF2B5EF4-FFF2-40B4-BE49-F238E27FC236}">
                <a16:creationId xmlns:a16="http://schemas.microsoft.com/office/drawing/2014/main" id="{8A2813EA-E62D-4E2E-A97F-38974F23C88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59" name="Segnaposto testo 10">
            <a:extLst>
              <a:ext uri="{FF2B5EF4-FFF2-40B4-BE49-F238E27FC236}">
                <a16:creationId xmlns:a16="http://schemas.microsoft.com/office/drawing/2014/main" id="{0A4E7225-8A60-45A3-ACE7-2D6D1EA3306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60" name="Segnaposto testo 10">
            <a:extLst>
              <a:ext uri="{FF2B5EF4-FFF2-40B4-BE49-F238E27FC236}">
                <a16:creationId xmlns:a16="http://schemas.microsoft.com/office/drawing/2014/main" id="{FD6DF9FE-80AE-43C3-B35A-B0B773A636E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61" name="Segnaposto testo 10">
            <a:extLst>
              <a:ext uri="{FF2B5EF4-FFF2-40B4-BE49-F238E27FC236}">
                <a16:creationId xmlns:a16="http://schemas.microsoft.com/office/drawing/2014/main" id="{725DE269-1E5D-4437-B997-CCFE8800082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62" name="Segnaposto testo 10">
            <a:extLst>
              <a:ext uri="{FF2B5EF4-FFF2-40B4-BE49-F238E27FC236}">
                <a16:creationId xmlns:a16="http://schemas.microsoft.com/office/drawing/2014/main" id="{EAE25BBD-7B98-417B-B9FC-B2DF70FAFD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63" name="Segnaposto testo 10">
            <a:extLst>
              <a:ext uri="{FF2B5EF4-FFF2-40B4-BE49-F238E27FC236}">
                <a16:creationId xmlns:a16="http://schemas.microsoft.com/office/drawing/2014/main" id="{0A4DF189-5583-4731-8F70-2578793E024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65" name="Segnaposto testo 3">
            <a:extLst>
              <a:ext uri="{FF2B5EF4-FFF2-40B4-BE49-F238E27FC236}">
                <a16:creationId xmlns:a16="http://schemas.microsoft.com/office/drawing/2014/main" id="{06405A2E-994F-49B5-ABCB-1CA1FCEB08C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7" y="2055840"/>
            <a:ext cx="1828800" cy="696885"/>
          </a:xfrm>
          <a:noFill/>
          <a:ln w="12700">
            <a:solidFill>
              <a:schemeClr val="accent3"/>
            </a:solidFill>
          </a:ln>
        </p:spPr>
        <p:txBody>
          <a:bodyPr tIns="36000" rtlCol="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 elemento</a:t>
            </a:r>
          </a:p>
        </p:txBody>
      </p:sp>
      <p:sp>
        <p:nvSpPr>
          <p:cNvPr id="67" name="Segnaposto data 4">
            <a:extLst>
              <a:ext uri="{FF2B5EF4-FFF2-40B4-BE49-F238E27FC236}">
                <a16:creationId xmlns:a16="http://schemas.microsoft.com/office/drawing/2014/main" id="{33000A7A-B075-4FF0-8FCA-89256A1A66C8}"/>
              </a:ext>
            </a:extLst>
          </p:cNvPr>
          <p:cNvSpPr>
            <a:spLocks noGrp="1"/>
          </p:cNvSpPr>
          <p:nvPr>
            <p:ph type="dt" sz="half" idx="61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7AB03C7-C423-4EA2-AC0C-C153413E216C}"/>
              </a:ext>
            </a:extLst>
          </p:cNvPr>
          <p:cNvSpPr/>
          <p:nvPr userDrawn="1"/>
        </p:nvSpPr>
        <p:spPr>
          <a:xfrm>
            <a:off x="929640" y="3943857"/>
            <a:ext cx="1033272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70281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65760"/>
            <a:ext cx="10515600" cy="1325563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535702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 pers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A4789F7-47F3-492F-8AE6-209A1044F3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2047876"/>
            <a:ext cx="2103120" cy="2913793"/>
          </a:xfrm>
          <a:custGeom>
            <a:avLst/>
            <a:gdLst>
              <a:gd name="connsiteX0" fmla="*/ 0 w 2103120"/>
              <a:gd name="connsiteY0" fmla="*/ 0 h 2913793"/>
              <a:gd name="connsiteX1" fmla="*/ 2103120 w 2103120"/>
              <a:gd name="connsiteY1" fmla="*/ 0 h 2913793"/>
              <a:gd name="connsiteX2" fmla="*/ 2103120 w 2103120"/>
              <a:gd name="connsiteY2" fmla="*/ 2913793 h 2913793"/>
              <a:gd name="connsiteX3" fmla="*/ 0 w 2103120"/>
              <a:gd name="connsiteY3" fmla="*/ 2913793 h 291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3120" h="2913793">
                <a:moveTo>
                  <a:pt x="0" y="0"/>
                </a:moveTo>
                <a:lnTo>
                  <a:pt x="2103120" y="0"/>
                </a:lnTo>
                <a:lnTo>
                  <a:pt x="2103120" y="2913793"/>
                </a:lnTo>
                <a:lnTo>
                  <a:pt x="0" y="291379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51E566A4-E145-4128-B0EB-DEE6D486B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352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0B143611-92A8-4EFD-9C6A-0D18F4DE15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1352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25A9EE92-C505-4777-B442-72C5A0BDC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6776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3017520 h 3017520"/>
              <a:gd name="connsiteX3" fmla="*/ 2102104 w 2103120"/>
              <a:gd name="connsiteY3" fmla="*/ 3017520 h 3017520"/>
              <a:gd name="connsiteX4" fmla="*/ 2102104 w 2103120"/>
              <a:gd name="connsiteY4" fmla="*/ 2910625 h 3017520"/>
              <a:gd name="connsiteX5" fmla="*/ 0 w 2103120"/>
              <a:gd name="connsiteY5" fmla="*/ 2910625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3017520"/>
                </a:lnTo>
                <a:lnTo>
                  <a:pt x="2102104" y="3017520"/>
                </a:lnTo>
                <a:lnTo>
                  <a:pt x="2102104" y="2910625"/>
                </a:lnTo>
                <a:lnTo>
                  <a:pt x="0" y="291062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0224436F-4BCF-481B-B0A9-C4AE888185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6744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CE81F848-2A43-484F-8AB0-8E45A15079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6744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B98E2731-9AE8-4D4E-969E-814287EE84A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2112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3017520 h 3017520"/>
              <a:gd name="connsiteX3" fmla="*/ 2100725 w 2103120"/>
              <a:gd name="connsiteY3" fmla="*/ 3017520 h 3017520"/>
              <a:gd name="connsiteX4" fmla="*/ 2100725 w 2103120"/>
              <a:gd name="connsiteY4" fmla="*/ 2910625 h 3017520"/>
              <a:gd name="connsiteX5" fmla="*/ 0 w 2103120"/>
              <a:gd name="connsiteY5" fmla="*/ 2910625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3017520"/>
                </a:lnTo>
                <a:lnTo>
                  <a:pt x="2100725" y="3017520"/>
                </a:lnTo>
                <a:lnTo>
                  <a:pt x="2100725" y="2910625"/>
                </a:lnTo>
                <a:lnTo>
                  <a:pt x="0" y="291062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6" name="Segnaposto testo 8">
            <a:extLst>
              <a:ext uri="{FF2B5EF4-FFF2-40B4-BE49-F238E27FC236}">
                <a16:creationId xmlns:a16="http://schemas.microsoft.com/office/drawing/2014/main" id="{AB0DA7E8-8D66-4F86-86F2-604044642B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9088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7" name="Segnaposto testo 10">
            <a:extLst>
              <a:ext uri="{FF2B5EF4-FFF2-40B4-BE49-F238E27FC236}">
                <a16:creationId xmlns:a16="http://schemas.microsoft.com/office/drawing/2014/main" id="{3DC8F7DC-7D79-452D-89D4-DC0155C968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9088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5" name="Segnaposto immagine 24">
            <a:extLst>
              <a:ext uri="{FF2B5EF4-FFF2-40B4-BE49-F238E27FC236}">
                <a16:creationId xmlns:a16="http://schemas.microsoft.com/office/drawing/2014/main" id="{ACF06764-EDD6-4592-AF7B-7BF92AF387F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7448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2910625 h 3017520"/>
              <a:gd name="connsiteX3" fmla="*/ 2268 w 2103120"/>
              <a:gd name="connsiteY3" fmla="*/ 2910625 h 3017520"/>
              <a:gd name="connsiteX4" fmla="*/ 2268 w 2103120"/>
              <a:gd name="connsiteY4" fmla="*/ 3017520 h 3017520"/>
              <a:gd name="connsiteX5" fmla="*/ 0 w 2103120"/>
              <a:gd name="connsiteY5" fmla="*/ 301752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2910625"/>
                </a:lnTo>
                <a:lnTo>
                  <a:pt x="2268" y="2910625"/>
                </a:lnTo>
                <a:lnTo>
                  <a:pt x="2268" y="3017520"/>
                </a:lnTo>
                <a:lnTo>
                  <a:pt x="0" y="301752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testo 8">
            <a:extLst>
              <a:ext uri="{FF2B5EF4-FFF2-40B4-BE49-F238E27FC236}">
                <a16:creationId xmlns:a16="http://schemas.microsoft.com/office/drawing/2014/main" id="{0810DF3C-ABDE-477A-AAF0-72B27ED174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71432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0" name="Segnaposto testo 10">
            <a:extLst>
              <a:ext uri="{FF2B5EF4-FFF2-40B4-BE49-F238E27FC236}">
                <a16:creationId xmlns:a16="http://schemas.microsoft.com/office/drawing/2014/main" id="{EBB0D63B-5F58-422A-A566-A7DE54E85F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71432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EBFF9948-88DC-4F9B-ADAB-743B4534E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496166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74AB8730-C1E9-4C39-AD6B-791ECCB2A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66744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FD0B1428-A83E-4197-AB02-D6F4EE202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8725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24BAF707-3808-4238-963B-95584798B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6748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56699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8 pers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44" name="Segnaposto immagine 43">
            <a:extLst>
              <a:ext uri="{FF2B5EF4-FFF2-40B4-BE49-F238E27FC236}">
                <a16:creationId xmlns:a16="http://schemas.microsoft.com/office/drawing/2014/main" id="{D0D0D822-3E52-4D3E-BD04-0A87AF2312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264244 h 1371600"/>
              <a:gd name="connsiteX3" fmla="*/ 142 w 2103120"/>
              <a:gd name="connsiteY3" fmla="*/ 1264244 h 1371600"/>
              <a:gd name="connsiteX4" fmla="*/ 142 w 2103120"/>
              <a:gd name="connsiteY4" fmla="*/ 1371600 h 1371600"/>
              <a:gd name="connsiteX5" fmla="*/ 0 w 2103120"/>
              <a:gd name="connsiteY5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264244"/>
                </a:lnTo>
                <a:lnTo>
                  <a:pt x="142" y="1264244"/>
                </a:lnTo>
                <a:lnTo>
                  <a:pt x="142" y="137160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51E566A4-E145-4128-B0EB-DEE6D486B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352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0B143611-92A8-4EFD-9C6A-0D18F4DE15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1352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3" name="Segnaposto immagine 42">
            <a:extLst>
              <a:ext uri="{FF2B5EF4-FFF2-40B4-BE49-F238E27FC236}">
                <a16:creationId xmlns:a16="http://schemas.microsoft.com/office/drawing/2014/main" id="{F1850C15-0C47-405D-A6CC-FC41802A67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6776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2683 w 2103120"/>
              <a:gd name="connsiteY3" fmla="*/ 1371600 h 1371600"/>
              <a:gd name="connsiteX4" fmla="*/ 2102683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2683" y="1371600"/>
                </a:lnTo>
                <a:lnTo>
                  <a:pt x="2102683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0224436F-4BCF-481B-B0A9-C4AE888185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6744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CE81F848-2A43-484F-8AB0-8E45A15079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6744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2" name="Segnaposto immagine 41">
            <a:extLst>
              <a:ext uri="{FF2B5EF4-FFF2-40B4-BE49-F238E27FC236}">
                <a16:creationId xmlns:a16="http://schemas.microsoft.com/office/drawing/2014/main" id="{4BE5C88B-BE08-4186-BF4E-95E5811D187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2112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0867 w 2103120"/>
              <a:gd name="connsiteY3" fmla="*/ 1371600 h 1371600"/>
              <a:gd name="connsiteX4" fmla="*/ 2100867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0867" y="1371600"/>
                </a:lnTo>
                <a:lnTo>
                  <a:pt x="2100867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6" name="Segnaposto testo 8">
            <a:extLst>
              <a:ext uri="{FF2B5EF4-FFF2-40B4-BE49-F238E27FC236}">
                <a16:creationId xmlns:a16="http://schemas.microsoft.com/office/drawing/2014/main" id="{AB0DA7E8-8D66-4F86-86F2-604044642B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9088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7" name="Segnaposto testo 10">
            <a:extLst>
              <a:ext uri="{FF2B5EF4-FFF2-40B4-BE49-F238E27FC236}">
                <a16:creationId xmlns:a16="http://schemas.microsoft.com/office/drawing/2014/main" id="{3DC8F7DC-7D79-452D-89D4-DC0155C968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9088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1" name="Segnaposto immagine 40">
            <a:extLst>
              <a:ext uri="{FF2B5EF4-FFF2-40B4-BE49-F238E27FC236}">
                <a16:creationId xmlns:a16="http://schemas.microsoft.com/office/drawing/2014/main" id="{CF3E2C3A-A072-436A-8C0E-682F06540C4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7448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1667 w 2103120"/>
              <a:gd name="connsiteY3" fmla="*/ 1371600 h 1371600"/>
              <a:gd name="connsiteX4" fmla="*/ 2101667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1667" y="1371600"/>
                </a:lnTo>
                <a:lnTo>
                  <a:pt x="2101667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testo 8">
            <a:extLst>
              <a:ext uri="{FF2B5EF4-FFF2-40B4-BE49-F238E27FC236}">
                <a16:creationId xmlns:a16="http://schemas.microsoft.com/office/drawing/2014/main" id="{0810DF3C-ABDE-477A-AAF0-72B27ED174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71432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0" name="Segnaposto testo 10">
            <a:extLst>
              <a:ext uri="{FF2B5EF4-FFF2-40B4-BE49-F238E27FC236}">
                <a16:creationId xmlns:a16="http://schemas.microsoft.com/office/drawing/2014/main" id="{EBB0D63B-5F58-422A-A566-A7DE54E85F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71432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5" name="Segnaposto immagine 44">
            <a:extLst>
              <a:ext uri="{FF2B5EF4-FFF2-40B4-BE49-F238E27FC236}">
                <a16:creationId xmlns:a16="http://schemas.microsoft.com/office/drawing/2014/main" id="{20DAF781-CA6C-43D3-B553-E58DBF509A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744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276026 h 1371600"/>
              <a:gd name="connsiteX3" fmla="*/ 624 w 2103120"/>
              <a:gd name="connsiteY3" fmla="*/ 1276026 h 1371600"/>
              <a:gd name="connsiteX4" fmla="*/ 624 w 2103120"/>
              <a:gd name="connsiteY4" fmla="*/ 1371600 h 1371600"/>
              <a:gd name="connsiteX5" fmla="*/ 0 w 2103120"/>
              <a:gd name="connsiteY5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276026"/>
                </a:lnTo>
                <a:lnTo>
                  <a:pt x="624" y="1276026"/>
                </a:lnTo>
                <a:lnTo>
                  <a:pt x="624" y="137160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2" name="Segnaposto testo 8">
            <a:extLst>
              <a:ext uri="{FF2B5EF4-FFF2-40B4-BE49-F238E27FC236}">
                <a16:creationId xmlns:a16="http://schemas.microsoft.com/office/drawing/2014/main" id="{E502DEDD-A955-4A8D-9A05-828A01CE5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3" name="Segnaposto testo 10">
            <a:extLst>
              <a:ext uri="{FF2B5EF4-FFF2-40B4-BE49-F238E27FC236}">
                <a16:creationId xmlns:a16="http://schemas.microsoft.com/office/drawing/2014/main" id="{E76CEA8C-8899-44E0-9F47-106A711A4CC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6" name="Segnaposto immagine 45">
            <a:extLst>
              <a:ext uri="{FF2B5EF4-FFF2-40B4-BE49-F238E27FC236}">
                <a16:creationId xmlns:a16="http://schemas.microsoft.com/office/drawing/2014/main" id="{4DE21878-7282-49DF-A1B3-B38F5A85F71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7080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2728 w 2103120"/>
              <a:gd name="connsiteY3" fmla="*/ 1371600 h 1371600"/>
              <a:gd name="connsiteX4" fmla="*/ 2102728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2728" y="1371600"/>
                </a:lnTo>
                <a:lnTo>
                  <a:pt x="2102728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5" name="Segnaposto testo 8">
            <a:extLst>
              <a:ext uri="{FF2B5EF4-FFF2-40B4-BE49-F238E27FC236}">
                <a16:creationId xmlns:a16="http://schemas.microsoft.com/office/drawing/2014/main" id="{3179BABC-F01C-4C09-BE82-C1C218CA476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69792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6" name="Segnaposto testo 10">
            <a:extLst>
              <a:ext uri="{FF2B5EF4-FFF2-40B4-BE49-F238E27FC236}">
                <a16:creationId xmlns:a16="http://schemas.microsoft.com/office/drawing/2014/main" id="{7B1CE826-A5B2-4507-ADB0-BD2BFE4B8BB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69792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7" name="Segnaposto immagine 46">
            <a:extLst>
              <a:ext uri="{FF2B5EF4-FFF2-40B4-BE49-F238E27FC236}">
                <a16:creationId xmlns:a16="http://schemas.microsoft.com/office/drawing/2014/main" id="{09624F3D-E589-4C68-B98A-566CCAAA98D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2416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098017 w 2103120"/>
              <a:gd name="connsiteY3" fmla="*/ 1371600 h 1371600"/>
              <a:gd name="connsiteX4" fmla="*/ 2098017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098017" y="1371600"/>
                </a:lnTo>
                <a:lnTo>
                  <a:pt x="2098017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8" name="Segnaposto testo 8">
            <a:extLst>
              <a:ext uri="{FF2B5EF4-FFF2-40B4-BE49-F238E27FC236}">
                <a16:creationId xmlns:a16="http://schemas.microsoft.com/office/drawing/2014/main" id="{6F19331A-27CF-4270-B991-C2E97C6E6C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22136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9" name="Segnaposto testo 10">
            <a:extLst>
              <a:ext uri="{FF2B5EF4-FFF2-40B4-BE49-F238E27FC236}">
                <a16:creationId xmlns:a16="http://schemas.microsoft.com/office/drawing/2014/main" id="{C123301D-8AA0-4C65-B928-3902E4793B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2136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8" name="Segnaposto immagine 47">
            <a:extLst>
              <a:ext uri="{FF2B5EF4-FFF2-40B4-BE49-F238E27FC236}">
                <a16:creationId xmlns:a16="http://schemas.microsoft.com/office/drawing/2014/main" id="{09B16E22-2B7C-413C-9283-51DBE7DF0F6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7752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097024 w 2103120"/>
              <a:gd name="connsiteY3" fmla="*/ 1371600 h 1371600"/>
              <a:gd name="connsiteX4" fmla="*/ 2097024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097024" y="1371600"/>
                </a:lnTo>
                <a:lnTo>
                  <a:pt x="2097024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1" name="Segnaposto testo 8">
            <a:extLst>
              <a:ext uri="{FF2B5EF4-FFF2-40B4-BE49-F238E27FC236}">
                <a16:creationId xmlns:a16="http://schemas.microsoft.com/office/drawing/2014/main" id="{9E095B1F-8D49-4766-951D-A60C5BA5DB4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74480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2" name="Segnaposto testo 10">
            <a:extLst>
              <a:ext uri="{FF2B5EF4-FFF2-40B4-BE49-F238E27FC236}">
                <a16:creationId xmlns:a16="http://schemas.microsoft.com/office/drawing/2014/main" id="{A3C30BF1-DCAF-4FF7-AE62-42A77BBB551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74480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554DA5CF-5D2A-43B4-85A8-340C8F7B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542" y="3312119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26B1FEE3-D401-47CB-80E6-52D6DF510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67323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98D86A78-C607-45C6-8641-1AF4A5F07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8867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2" name="Rettangolo 51">
            <a:extLst>
              <a:ext uri="{FF2B5EF4-FFF2-40B4-BE49-F238E27FC236}">
                <a16:creationId xmlns:a16="http://schemas.microsoft.com/office/drawing/2014/main" id="{B84BFDA8-0351-4C99-8911-2034DAE3D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3027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3" name="Rettangolo 52">
            <a:extLst>
              <a:ext uri="{FF2B5EF4-FFF2-40B4-BE49-F238E27FC236}">
                <a16:creationId xmlns:a16="http://schemas.microsoft.com/office/drawing/2014/main" id="{1896FDB4-943E-4915-BFB5-FBF28C1F0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8072" y="5537362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4" name="Rettangolo 53">
            <a:extLst>
              <a:ext uri="{FF2B5EF4-FFF2-40B4-BE49-F238E27FC236}">
                <a16:creationId xmlns:a16="http://schemas.microsoft.com/office/drawing/2014/main" id="{8DE6F848-8616-4A39-B962-93F75C471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70416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06A04BD-9213-47EF-B5B0-2684E430D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9065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6" name="Rettangolo 55">
            <a:extLst>
              <a:ext uri="{FF2B5EF4-FFF2-40B4-BE49-F238E27FC236}">
                <a16:creationId xmlns:a16="http://schemas.microsoft.com/office/drawing/2014/main" id="{7869DE2A-F897-46B0-B840-A25978924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1432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82421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zia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7" y="365760"/>
            <a:ext cx="10515600" cy="1325563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9DD0C4E2-C56D-415A-A93E-7E5A3DD9BB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3466F58-8094-496E-8FA6-A2A07D706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27ECF580-8E4E-43A8-957B-F86F1C61ADA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914400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0" name="Segnaposto testo 10">
            <a:extLst>
              <a:ext uri="{FF2B5EF4-FFF2-40B4-BE49-F238E27FC236}">
                <a16:creationId xmlns:a16="http://schemas.microsoft.com/office/drawing/2014/main" id="{58B05749-818D-4447-958A-FEF293220AE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02736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21" name="Segnaposto testo 12">
            <a:extLst>
              <a:ext uri="{FF2B5EF4-FFF2-40B4-BE49-F238E27FC236}">
                <a16:creationId xmlns:a16="http://schemas.microsoft.com/office/drawing/2014/main" id="{7F20B9D5-25D9-47F8-A972-A75CCB164F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02736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2" name="Segnaposto contenuto 6">
            <a:extLst>
              <a:ext uri="{FF2B5EF4-FFF2-40B4-BE49-F238E27FC236}">
                <a16:creationId xmlns:a16="http://schemas.microsoft.com/office/drawing/2014/main" id="{41B075AD-BF48-4749-9202-8150B2107377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603626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3" name="Segnaposto testo 10">
            <a:extLst>
              <a:ext uri="{FF2B5EF4-FFF2-40B4-BE49-F238E27FC236}">
                <a16:creationId xmlns:a16="http://schemas.microsoft.com/office/drawing/2014/main" id="{95B953E6-3C98-4798-A4E9-1B1440A15A5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82077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24" name="Segnaposto testo 12">
            <a:extLst>
              <a:ext uri="{FF2B5EF4-FFF2-40B4-BE49-F238E27FC236}">
                <a16:creationId xmlns:a16="http://schemas.microsoft.com/office/drawing/2014/main" id="{65B3E813-F032-4E15-B3D8-B0B967E184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2077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5" name="Segnaposto contenuto 6">
            <a:extLst>
              <a:ext uri="{FF2B5EF4-FFF2-40B4-BE49-F238E27FC236}">
                <a16:creationId xmlns:a16="http://schemas.microsoft.com/office/drawing/2014/main" id="{3A1AE7A9-C278-4553-BA87-9A37448FE96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982077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6" name="Segnaposto testo 10">
            <a:extLst>
              <a:ext uri="{FF2B5EF4-FFF2-40B4-BE49-F238E27FC236}">
                <a16:creationId xmlns:a16="http://schemas.microsoft.com/office/drawing/2014/main" id="{1408D2FA-A2B1-4447-8C50-0F16D70CE9D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91072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27" name="Segnaposto testo 12">
            <a:extLst>
              <a:ext uri="{FF2B5EF4-FFF2-40B4-BE49-F238E27FC236}">
                <a16:creationId xmlns:a16="http://schemas.microsoft.com/office/drawing/2014/main" id="{68834F1C-0151-4D96-9804-08CAEEDB34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91072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8" name="Segnaposto contenuto 6">
            <a:extLst>
              <a:ext uri="{FF2B5EF4-FFF2-40B4-BE49-F238E27FC236}">
                <a16:creationId xmlns:a16="http://schemas.microsoft.com/office/drawing/2014/main" id="{DB26BE5E-69FC-43BF-BD74-25B62546B25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6292852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9" name="Segnaposto testo 12">
            <a:extLst>
              <a:ext uri="{FF2B5EF4-FFF2-40B4-BE49-F238E27FC236}">
                <a16:creationId xmlns:a16="http://schemas.microsoft.com/office/drawing/2014/main" id="{E9D71C6C-8090-42D9-AA7D-9D858A08982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400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30" name="Segnaposto testo 12">
            <a:extLst>
              <a:ext uri="{FF2B5EF4-FFF2-40B4-BE49-F238E27FC236}">
                <a16:creationId xmlns:a16="http://schemas.microsoft.com/office/drawing/2014/main" id="{ADBCB0A2-01FA-4A56-9187-2141478D277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02736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31" name="Segnaposto testo 12">
            <a:extLst>
              <a:ext uri="{FF2B5EF4-FFF2-40B4-BE49-F238E27FC236}">
                <a16:creationId xmlns:a16="http://schemas.microsoft.com/office/drawing/2014/main" id="{A8DA037D-3115-4D06-B62B-8B2361C1B73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82077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32" name="Segnaposto testo 12">
            <a:extLst>
              <a:ext uri="{FF2B5EF4-FFF2-40B4-BE49-F238E27FC236}">
                <a16:creationId xmlns:a16="http://schemas.microsoft.com/office/drawing/2014/main" id="{2CE21E27-DF2A-4809-8004-DBD3CB8C9D7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91072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162866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 sia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D0D8038A-5827-4846-97D5-0DEF7A92C9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0"/>
            <a:ext cx="11961876" cy="6858000"/>
          </a:xfrm>
          <a:custGeom>
            <a:avLst/>
            <a:gdLst>
              <a:gd name="connsiteX0" fmla="*/ 0 w 11961876"/>
              <a:gd name="connsiteY0" fmla="*/ 0 h 6858000"/>
              <a:gd name="connsiteX1" fmla="*/ 11961876 w 11961876"/>
              <a:gd name="connsiteY1" fmla="*/ 0 h 6858000"/>
              <a:gd name="connsiteX2" fmla="*/ 11961876 w 11961876"/>
              <a:gd name="connsiteY2" fmla="*/ 6858000 h 6858000"/>
              <a:gd name="connsiteX3" fmla="*/ 0 w 119618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1876" h="6858000">
                <a:moveTo>
                  <a:pt x="0" y="0"/>
                </a:moveTo>
                <a:lnTo>
                  <a:pt x="11961876" y="0"/>
                </a:lnTo>
                <a:lnTo>
                  <a:pt x="119618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578608"/>
            <a:ext cx="4297680" cy="914400"/>
          </a:xfrm>
        </p:spPr>
        <p:txBody>
          <a:bodyPr rtlCol="0" anchor="b" anchorCtr="0"/>
          <a:lstStyle/>
          <a:p>
            <a:pPr rtl="0"/>
            <a:r>
              <a:rPr lang="it-IT" noProof="0"/>
              <a:t>FAI CLIC PER MODIFICARE IL TITOLO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3721608"/>
            <a:ext cx="4297680" cy="228600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sz="1400"/>
            </a:lvl1pPr>
            <a:lvl2pPr marL="457200" indent="0">
              <a:lnSpc>
                <a:spcPct val="100000"/>
              </a:lnSpc>
              <a:buNone/>
              <a:defRPr sz="1600"/>
            </a:lvl2pPr>
            <a:lvl3pPr marL="914400" indent="0">
              <a:lnSpc>
                <a:spcPct val="100000"/>
              </a:lnSpc>
              <a:buNone/>
              <a:defRPr sz="1600"/>
            </a:lvl3pPr>
            <a:lvl4pPr marL="1371600" indent="0">
              <a:lnSpc>
                <a:spcPct val="100000"/>
              </a:lnSpc>
              <a:buNone/>
              <a:defRPr sz="1600"/>
            </a:lvl4pPr>
            <a:lvl5pPr marL="1828800" indent="0">
              <a:lnSpc>
                <a:spcPct val="100000"/>
              </a:lnSpc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3A951D3-FDD2-4A48-9F77-7EB69F3AA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D24C9D2-B921-4FAF-8173-CF9B37D4F8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13720" y="-68580"/>
            <a:ext cx="1737360" cy="6858000"/>
          </a:xfrm>
        </p:spPr>
        <p:txBody>
          <a:bodyPr vert="vert270" rtlCol="0" anchor="t">
            <a:noAutofit/>
          </a:bodyPr>
          <a:lstStyle>
            <a:lvl1pPr marL="0" indent="0">
              <a:spcBef>
                <a:spcPts val="0"/>
              </a:spcBef>
              <a:buNone/>
              <a:defRPr sz="135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it-IT" noProof="0"/>
              <a:t>Informazioni</a:t>
            </a:r>
          </a:p>
        </p:txBody>
      </p:sp>
    </p:spTree>
    <p:extLst>
      <p:ext uri="{BB962C8B-B14F-4D97-AF65-F5344CB8AC3E}">
        <p14:creationId xmlns:p14="http://schemas.microsoft.com/office/powerpoint/2010/main" val="36448595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0F1B0119-8B53-4329-89FD-7688250A12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81369"/>
            <a:ext cx="11274552" cy="2743200"/>
          </a:xfrm>
          <a:custGeom>
            <a:avLst/>
            <a:gdLst>
              <a:gd name="connsiteX0" fmla="*/ 0 w 11274552"/>
              <a:gd name="connsiteY0" fmla="*/ 0 h 2743200"/>
              <a:gd name="connsiteX1" fmla="*/ 11274552 w 11274552"/>
              <a:gd name="connsiteY1" fmla="*/ 0 h 2743200"/>
              <a:gd name="connsiteX2" fmla="*/ 11274552 w 11274552"/>
              <a:gd name="connsiteY2" fmla="*/ 2743200 h 2743200"/>
              <a:gd name="connsiteX3" fmla="*/ 5730217 w 11274552"/>
              <a:gd name="connsiteY3" fmla="*/ 2743200 h 2743200"/>
              <a:gd name="connsiteX4" fmla="*/ 5730217 w 11274552"/>
              <a:gd name="connsiteY4" fmla="*/ 1118831 h 2743200"/>
              <a:gd name="connsiteX5" fmla="*/ 5522399 w 11274552"/>
              <a:gd name="connsiteY5" fmla="*/ 1118831 h 2743200"/>
              <a:gd name="connsiteX6" fmla="*/ 5522399 w 11274552"/>
              <a:gd name="connsiteY6" fmla="*/ 2743200 h 2743200"/>
              <a:gd name="connsiteX7" fmla="*/ 0 w 11274552"/>
              <a:gd name="connsiteY7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74552" h="2743200">
                <a:moveTo>
                  <a:pt x="0" y="0"/>
                </a:moveTo>
                <a:lnTo>
                  <a:pt x="11274552" y="0"/>
                </a:lnTo>
                <a:lnTo>
                  <a:pt x="11274552" y="2743200"/>
                </a:lnTo>
                <a:lnTo>
                  <a:pt x="5730217" y="2743200"/>
                </a:lnTo>
                <a:lnTo>
                  <a:pt x="5730217" y="1118831"/>
                </a:lnTo>
                <a:lnTo>
                  <a:pt x="5522399" y="1118831"/>
                </a:lnTo>
                <a:lnTo>
                  <a:pt x="5522399" y="2743200"/>
                </a:lnTo>
                <a:lnTo>
                  <a:pt x="0" y="27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592386"/>
            <a:ext cx="4572000" cy="1325563"/>
          </a:xfrm>
        </p:spPr>
        <p:txBody>
          <a:bodyPr rtlCol="0"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15" name="Segnaposto testo 12">
            <a:extLst>
              <a:ext uri="{FF2B5EF4-FFF2-40B4-BE49-F238E27FC236}">
                <a16:creationId xmlns:a16="http://schemas.microsoft.com/office/drawing/2014/main" id="{FEDD6309-46B2-4D7D-A1E2-8F04609BF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89391" y="3546349"/>
            <a:ext cx="5248656" cy="192024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5C8E637-78B0-4855-A6B1-C2DE56F36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81123" y="1600200"/>
            <a:ext cx="207818" cy="37351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Segnaposto testo 12">
            <a:extLst>
              <a:ext uri="{FF2B5EF4-FFF2-40B4-BE49-F238E27FC236}">
                <a16:creationId xmlns:a16="http://schemas.microsoft.com/office/drawing/2014/main" id="{89A89CDF-EE53-4D5A-BA2F-B21F454E10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9512" y="5503164"/>
            <a:ext cx="6958584" cy="1371600"/>
          </a:xfrm>
        </p:spPr>
        <p:txBody>
          <a:bodyPr vert="horz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it-IT" noProof="0"/>
              <a:t>Riepilogo</a:t>
            </a:r>
          </a:p>
        </p:txBody>
      </p:sp>
    </p:spTree>
    <p:extLst>
      <p:ext uri="{BB962C8B-B14F-4D97-AF65-F5344CB8AC3E}">
        <p14:creationId xmlns:p14="http://schemas.microsoft.com/office/powerpoint/2010/main" val="4266790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84ED48F4-DBCF-44E9-BDD6-E6E63CAB73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3423562 h 6858000"/>
              <a:gd name="connsiteX3" fmla="*/ 7502172 w 12188952"/>
              <a:gd name="connsiteY3" fmla="*/ 3423562 h 6858000"/>
              <a:gd name="connsiteX4" fmla="*/ 7502172 w 12188952"/>
              <a:gd name="connsiteY4" fmla="*/ 3652162 h 6858000"/>
              <a:gd name="connsiteX5" fmla="*/ 12188952 w 12188952"/>
              <a:gd name="connsiteY5" fmla="*/ 3652162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3423562"/>
                </a:lnTo>
                <a:lnTo>
                  <a:pt x="7502172" y="3423562"/>
                </a:lnTo>
                <a:lnTo>
                  <a:pt x="7502172" y="3652162"/>
                </a:lnTo>
                <a:lnTo>
                  <a:pt x="12188952" y="3652162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77D5655F-601C-49CF-925B-4467144804D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67603" y="4681728"/>
            <a:ext cx="3838731" cy="16459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/>
            </a:lvl2pPr>
            <a:lvl3pPr marL="914400" indent="0">
              <a:lnSpc>
                <a:spcPct val="100000"/>
              </a:lnSpc>
              <a:buNone/>
              <a:defRPr sz="1600"/>
            </a:lvl3pPr>
            <a:lvl4pPr marL="1371600" indent="0">
              <a:lnSpc>
                <a:spcPct val="100000"/>
              </a:lnSpc>
              <a:buNone/>
              <a:defRPr sz="1600"/>
            </a:lvl4pPr>
            <a:lvl5pPr marL="1828800" indent="0">
              <a:lnSpc>
                <a:spcPct val="100000"/>
              </a:lnSpc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3A4EE02-E082-4906-9F26-21DA131BE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03696" y="3423562"/>
            <a:ext cx="46867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D49F40A-2F72-4059-80C0-FD3038B0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5854" y="3941064"/>
            <a:ext cx="3840480" cy="640080"/>
          </a:xfrm>
        </p:spPr>
        <p:txBody>
          <a:bodyPr rtlCol="0" anchor="t"/>
          <a:lstStyle>
            <a:lvl1pPr>
              <a:spcBef>
                <a:spcPts val="1000"/>
              </a:spcBef>
              <a:defRPr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831765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3A79566-C1F8-443D-A135-C6688984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14/7/20XX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35CF363-F733-460B-9E71-BF70442A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3B0FA47-58F4-4B95-AD52-4EFE7977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89493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197C18-82B5-4EB5-9010-63FFB7F5316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14/7/20XX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925D6D-4906-4DAB-B1BA-9436026F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9975A10-62C2-4D29-B192-A142562FE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3B58235-2C90-48E1-8A68-7413F78398F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FCAF9B-D406-4E4F-B804-AF188F65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14/7/20XX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7E5FF7C-B4CA-48C1-B1A5-2AA329D3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AAABB43-2086-4CDB-B2A4-E51E7D83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47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6A9CEDC6-C07A-4AA6-A03A-799447ACA9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10025044 w 12188952"/>
              <a:gd name="connsiteY0" fmla="*/ 1464945 h 6858000"/>
              <a:gd name="connsiteX1" fmla="*/ 10025044 w 12188952"/>
              <a:gd name="connsiteY1" fmla="*/ 6219825 h 6858000"/>
              <a:gd name="connsiteX2" fmla="*/ 10253644 w 12188952"/>
              <a:gd name="connsiteY2" fmla="*/ 6219825 h 6858000"/>
              <a:gd name="connsiteX3" fmla="*/ 10253644 w 12188952"/>
              <a:gd name="connsiteY3" fmla="*/ 1464945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10025044" y="1464945"/>
                </a:moveTo>
                <a:lnTo>
                  <a:pt x="10025044" y="6219825"/>
                </a:lnTo>
                <a:lnTo>
                  <a:pt x="10253644" y="6219825"/>
                </a:lnTo>
                <a:lnTo>
                  <a:pt x="10253644" y="1464945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27109C03-4D2D-4A2D-AC74-49353ED38B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1465263"/>
            <a:ext cx="10026650" cy="4754562"/>
          </a:xfrm>
          <a:solidFill>
            <a:schemeClr val="bg1">
              <a:alpha val="93000"/>
            </a:schemeClr>
          </a:solidFill>
        </p:spPr>
        <p:txBody>
          <a:bodyPr lIns="1005840" tIns="502920"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65125"/>
            <a:ext cx="8562475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23" name="Segnaposto testo 12">
            <a:extLst>
              <a:ext uri="{FF2B5EF4-FFF2-40B4-BE49-F238E27FC236}">
                <a16:creationId xmlns:a16="http://schemas.microsoft.com/office/drawing/2014/main" id="{9EDE4DA5-D561-434E-9452-95025C316A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734040" y="-68580"/>
            <a:ext cx="1737360" cy="6858000"/>
          </a:xfrm>
        </p:spPr>
        <p:txBody>
          <a:bodyPr vert="vert270" rtlCol="0" anchor="t">
            <a:noAutofit/>
          </a:bodyPr>
          <a:lstStyle>
            <a:lvl1pPr marL="0" indent="0">
              <a:spcBef>
                <a:spcPts val="0"/>
              </a:spcBef>
              <a:buNone/>
              <a:defRPr sz="130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it-IT" noProof="0"/>
              <a:t>Problema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3A8936FC-DF00-4C6C-A5FA-13B0BFCC3E58}"/>
              </a:ext>
            </a:extLst>
          </p:cNvPr>
          <p:cNvSpPr/>
          <p:nvPr userDrawn="1"/>
        </p:nvSpPr>
        <p:spPr>
          <a:xfrm>
            <a:off x="10026568" y="1464945"/>
            <a:ext cx="228600" cy="4754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C25BE32D-3FC4-4B1B-808E-E2897BC2F7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274" y="2242336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5" name="Segnaposto testo 10">
            <a:extLst>
              <a:ext uri="{FF2B5EF4-FFF2-40B4-BE49-F238E27FC236}">
                <a16:creationId xmlns:a16="http://schemas.microsoft.com/office/drawing/2014/main" id="{413E5A31-C8FF-4B6C-AE00-99F857896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525" y="3218688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6" name="Segnaposto testo 13">
            <a:extLst>
              <a:ext uri="{FF2B5EF4-FFF2-40B4-BE49-F238E27FC236}">
                <a16:creationId xmlns:a16="http://schemas.microsoft.com/office/drawing/2014/main" id="{99346137-3239-4162-9799-29D8E0B44C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399" y="3545967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7" name="Segnaposto testo 10">
            <a:extLst>
              <a:ext uri="{FF2B5EF4-FFF2-40B4-BE49-F238E27FC236}">
                <a16:creationId xmlns:a16="http://schemas.microsoft.com/office/drawing/2014/main" id="{BDD18F8A-C2BE-429D-BB7C-9390EEEE52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90801" y="1916113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8" name="Segnaposto testo 13">
            <a:extLst>
              <a:ext uri="{FF2B5EF4-FFF2-40B4-BE49-F238E27FC236}">
                <a16:creationId xmlns:a16="http://schemas.microsoft.com/office/drawing/2014/main" id="{AFDC9EA4-0AAA-467C-9B89-6966F6E4BB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90675" y="2242336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31ECD896-8F8E-404E-BBAD-FBFCBBE3DF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90801" y="3218688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0" name="Segnaposto testo 13">
            <a:extLst>
              <a:ext uri="{FF2B5EF4-FFF2-40B4-BE49-F238E27FC236}">
                <a16:creationId xmlns:a16="http://schemas.microsoft.com/office/drawing/2014/main" id="{6BEE435C-8719-41E1-838A-87FB6B0BA2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90675" y="3545967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1" name="Segnaposto testo 10">
            <a:extLst>
              <a:ext uri="{FF2B5EF4-FFF2-40B4-BE49-F238E27FC236}">
                <a16:creationId xmlns:a16="http://schemas.microsoft.com/office/drawing/2014/main" id="{9DAC0554-380F-4627-9E3C-FCDA9EE3B9E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4525" y="4709160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32C9479E-1665-465C-9B07-8AC7E3F4B6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399" y="5036439"/>
            <a:ext cx="3886200" cy="73760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288361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>
              <a:ext uri="{FF2B5EF4-FFF2-40B4-BE49-F238E27FC236}">
                <a16:creationId xmlns:a16="http://schemas.microsoft.com/office/drawing/2014/main" id="{FF067F4C-584F-4D26-A9F4-7E8E3F09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59926" y="1569034"/>
            <a:ext cx="7193874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9" name="Segnaposto immagine 10">
            <a:extLst>
              <a:ext uri="{FF2B5EF4-FFF2-40B4-BE49-F238E27FC236}">
                <a16:creationId xmlns:a16="http://schemas.microsoft.com/office/drawing/2014/main" id="{6C968367-11F9-40B5-B54F-1555B837CA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3630" y="548640"/>
            <a:ext cx="4389120" cy="57607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5363" y="365125"/>
            <a:ext cx="5103007" cy="1325563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78C38614-0243-4ABA-A367-8875F339D65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3182" y="209397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C25BE32D-3FC4-4B1B-808E-E2897BC2F7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53056" y="2422684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5" name="Segnaposto testo 10">
            <a:extLst>
              <a:ext uri="{FF2B5EF4-FFF2-40B4-BE49-F238E27FC236}">
                <a16:creationId xmlns:a16="http://schemas.microsoft.com/office/drawing/2014/main" id="{413E5A31-C8FF-4B6C-AE00-99F857896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3307" y="3227832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6" name="Segnaposto testo 13">
            <a:extLst>
              <a:ext uri="{FF2B5EF4-FFF2-40B4-BE49-F238E27FC236}">
                <a16:creationId xmlns:a16="http://schemas.microsoft.com/office/drawing/2014/main" id="{99346137-3239-4162-9799-29D8E0B44C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3181" y="3559290"/>
            <a:ext cx="5120640" cy="457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1" name="Segnaposto testo 10">
            <a:extLst>
              <a:ext uri="{FF2B5EF4-FFF2-40B4-BE49-F238E27FC236}">
                <a16:creationId xmlns:a16="http://schemas.microsoft.com/office/drawing/2014/main" id="{005E970C-F216-4C13-B637-2CD29EB1F7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49167" y="405993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FD54B08D-52AA-478D-9A22-40F57CEFF5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49041" y="4388168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3" name="Segnaposto testo 10">
            <a:extLst>
              <a:ext uri="{FF2B5EF4-FFF2-40B4-BE49-F238E27FC236}">
                <a16:creationId xmlns:a16="http://schemas.microsoft.com/office/drawing/2014/main" id="{78434772-1E65-4475-A328-95A7B24457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49292" y="520293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4" name="Segnaposto testo 13">
            <a:extLst>
              <a:ext uri="{FF2B5EF4-FFF2-40B4-BE49-F238E27FC236}">
                <a16:creationId xmlns:a16="http://schemas.microsoft.com/office/drawing/2014/main" id="{16497897-EF41-49AE-B577-23E1843D2D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9166" y="5535502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130744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ica del prod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02412796-7042-4809-B0D2-CA19D0001B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2560590 h 6858000"/>
              <a:gd name="connsiteX5" fmla="*/ 4876038 w 12188952"/>
              <a:gd name="connsiteY5" fmla="*/ 2560590 h 6858000"/>
              <a:gd name="connsiteX6" fmla="*/ 4876038 w 12188952"/>
              <a:gd name="connsiteY6" fmla="*/ 2331990 h 6858000"/>
              <a:gd name="connsiteX7" fmla="*/ 0 w 12188952"/>
              <a:gd name="connsiteY7" fmla="*/ 23319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2560590"/>
                </a:lnTo>
                <a:lnTo>
                  <a:pt x="4876038" y="2560590"/>
                </a:lnTo>
                <a:lnTo>
                  <a:pt x="4876038" y="2331990"/>
                </a:lnTo>
                <a:lnTo>
                  <a:pt x="0" y="233199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58957"/>
            <a:ext cx="4032504" cy="1325563"/>
          </a:xfrm>
        </p:spPr>
        <p:txBody>
          <a:bodyPr rtlCol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9DD0C4E2-C56D-415A-A93E-7E5A3DD9BB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8800" y="1173329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3466F58-8094-496E-8FA6-A2A07D706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38800" y="1522412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35CDA3A0-B53D-4D18-9792-E99DB7DFDF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38800" y="2743993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15" name="Segnaposto testo 12">
            <a:extLst>
              <a:ext uri="{FF2B5EF4-FFF2-40B4-BE49-F238E27FC236}">
                <a16:creationId xmlns:a16="http://schemas.microsoft.com/office/drawing/2014/main" id="{FEDD6309-46B2-4D7D-A1E2-8F04609BF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38800" y="3074026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6" name="Segnaposto testo 10">
            <a:extLst>
              <a:ext uri="{FF2B5EF4-FFF2-40B4-BE49-F238E27FC236}">
                <a16:creationId xmlns:a16="http://schemas.microsoft.com/office/drawing/2014/main" id="{DF7E20CD-913D-437E-9659-9C125387EC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86038" y="1182807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17" name="Segnaposto testo 12">
            <a:extLst>
              <a:ext uri="{FF2B5EF4-FFF2-40B4-BE49-F238E27FC236}">
                <a16:creationId xmlns:a16="http://schemas.microsoft.com/office/drawing/2014/main" id="{DB390311-D71A-47E1-A6A4-FC51999254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86038" y="1531890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8" name="Segnaposto testo 10">
            <a:extLst>
              <a:ext uri="{FF2B5EF4-FFF2-40B4-BE49-F238E27FC236}">
                <a16:creationId xmlns:a16="http://schemas.microsoft.com/office/drawing/2014/main" id="{A6F112C5-2301-4903-8FFC-3D13F2BD7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86038" y="2753471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sottotitolo</a:t>
            </a:r>
          </a:p>
        </p:txBody>
      </p:sp>
      <p:sp>
        <p:nvSpPr>
          <p:cNvPr id="19" name="Segnaposto testo 12">
            <a:extLst>
              <a:ext uri="{FF2B5EF4-FFF2-40B4-BE49-F238E27FC236}">
                <a16:creationId xmlns:a16="http://schemas.microsoft.com/office/drawing/2014/main" id="{867721ED-86DF-4220-A638-CB65E0B5B1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86038" y="3083504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5620BB15-729F-4427-9DF3-6861F012A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331990"/>
            <a:ext cx="4877562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ntaggi del prod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77E32A88-04B9-4879-A7DA-64134B3784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0"/>
            <a:ext cx="11961876" cy="6858000"/>
          </a:xfrm>
          <a:custGeom>
            <a:avLst/>
            <a:gdLst>
              <a:gd name="connsiteX0" fmla="*/ 0 w 11961876"/>
              <a:gd name="connsiteY0" fmla="*/ 0 h 6858000"/>
              <a:gd name="connsiteX1" fmla="*/ 11961876 w 11961876"/>
              <a:gd name="connsiteY1" fmla="*/ 0 h 6858000"/>
              <a:gd name="connsiteX2" fmla="*/ 11961876 w 11961876"/>
              <a:gd name="connsiteY2" fmla="*/ 6858000 h 6858000"/>
              <a:gd name="connsiteX3" fmla="*/ 0 w 119618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1876" h="6858000">
                <a:moveTo>
                  <a:pt x="0" y="0"/>
                </a:moveTo>
                <a:lnTo>
                  <a:pt x="11961876" y="0"/>
                </a:lnTo>
                <a:lnTo>
                  <a:pt x="119618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400800" cy="1325563"/>
          </a:xfrm>
        </p:spPr>
        <p:txBody>
          <a:bodyPr rtlCol="0"/>
          <a:lstStyle/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1" y="2000292"/>
            <a:ext cx="3162299" cy="3409907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5FFA2B6-6061-4DC2-8233-A48FB7AA8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Segnaposto testo 12">
            <a:extLst>
              <a:ext uri="{FF2B5EF4-FFF2-40B4-BE49-F238E27FC236}">
                <a16:creationId xmlns:a16="http://schemas.microsoft.com/office/drawing/2014/main" id="{4A219D8E-BB95-4BDA-98A2-097D1BFA7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9512" y="5513832"/>
            <a:ext cx="6958584" cy="1371600"/>
          </a:xfrm>
        </p:spPr>
        <p:txBody>
          <a:bodyPr vert="horz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it-IT" noProof="0"/>
              <a:t>Vantaggi</a:t>
            </a:r>
          </a:p>
        </p:txBody>
      </p:sp>
    </p:spTree>
    <p:extLst>
      <p:ext uri="{BB962C8B-B14F-4D97-AF65-F5344CB8AC3E}">
        <p14:creationId xmlns:p14="http://schemas.microsoft.com/office/powerpoint/2010/main" val="22784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ruzione di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05A412B8-4256-47AC-A275-1AC354C4C6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4926523 h 6858000"/>
              <a:gd name="connsiteX5" fmla="*/ 9142476 w 12188952"/>
              <a:gd name="connsiteY5" fmla="*/ 4926523 h 6858000"/>
              <a:gd name="connsiteX6" fmla="*/ 9142476 w 12188952"/>
              <a:gd name="connsiteY6" fmla="*/ 4697923 h 6858000"/>
              <a:gd name="connsiteX7" fmla="*/ 0 w 12188952"/>
              <a:gd name="connsiteY7" fmla="*/ 46979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4926523"/>
                </a:lnTo>
                <a:lnTo>
                  <a:pt x="9142476" y="4926523"/>
                </a:lnTo>
                <a:lnTo>
                  <a:pt x="9142476" y="4697923"/>
                </a:lnTo>
                <a:lnTo>
                  <a:pt x="0" y="469792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5084064"/>
            <a:ext cx="8311896" cy="1049254"/>
          </a:xfrm>
        </p:spPr>
        <p:txBody>
          <a:bodyPr rtlCol="0" anchor="b">
            <a:norm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DBCBD4E-87D0-4BA6-A1B4-3DC9452A3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97923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lo di busin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immagine 24">
            <a:extLst>
              <a:ext uri="{FF2B5EF4-FFF2-40B4-BE49-F238E27FC236}">
                <a16:creationId xmlns:a16="http://schemas.microsoft.com/office/drawing/2014/main" id="{B695704B-E527-4A3C-9B8B-CDEB8724F0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7789164 w 12188952"/>
              <a:gd name="connsiteY0" fmla="*/ 2258568 h 6858000"/>
              <a:gd name="connsiteX1" fmla="*/ 7789164 w 12188952"/>
              <a:gd name="connsiteY1" fmla="*/ 2487168 h 6858000"/>
              <a:gd name="connsiteX2" fmla="*/ 10715244 w 12188952"/>
              <a:gd name="connsiteY2" fmla="*/ 2487168 h 6858000"/>
              <a:gd name="connsiteX3" fmla="*/ 10715244 w 12188952"/>
              <a:gd name="connsiteY3" fmla="*/ 2258568 h 6858000"/>
              <a:gd name="connsiteX4" fmla="*/ 4634484 w 12188952"/>
              <a:gd name="connsiteY4" fmla="*/ 2258568 h 6858000"/>
              <a:gd name="connsiteX5" fmla="*/ 4634484 w 12188952"/>
              <a:gd name="connsiteY5" fmla="*/ 2487168 h 6858000"/>
              <a:gd name="connsiteX6" fmla="*/ 7560564 w 12188952"/>
              <a:gd name="connsiteY6" fmla="*/ 2487168 h 6858000"/>
              <a:gd name="connsiteX7" fmla="*/ 7560564 w 12188952"/>
              <a:gd name="connsiteY7" fmla="*/ 2258568 h 6858000"/>
              <a:gd name="connsiteX8" fmla="*/ 1443228 w 12188952"/>
              <a:gd name="connsiteY8" fmla="*/ 2258568 h 6858000"/>
              <a:gd name="connsiteX9" fmla="*/ 1443228 w 12188952"/>
              <a:gd name="connsiteY9" fmla="*/ 2487168 h 6858000"/>
              <a:gd name="connsiteX10" fmla="*/ 4369308 w 12188952"/>
              <a:gd name="connsiteY10" fmla="*/ 2487168 h 6858000"/>
              <a:gd name="connsiteX11" fmla="*/ 4369308 w 12188952"/>
              <a:gd name="connsiteY11" fmla="*/ 2258568 h 6858000"/>
              <a:gd name="connsiteX12" fmla="*/ 0 w 12188952"/>
              <a:gd name="connsiteY12" fmla="*/ 0 h 6858000"/>
              <a:gd name="connsiteX13" fmla="*/ 12188952 w 12188952"/>
              <a:gd name="connsiteY13" fmla="*/ 0 h 6858000"/>
              <a:gd name="connsiteX14" fmla="*/ 12188952 w 12188952"/>
              <a:gd name="connsiteY14" fmla="*/ 6858000 h 6858000"/>
              <a:gd name="connsiteX15" fmla="*/ 0 w 12188952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88952" h="6858000">
                <a:moveTo>
                  <a:pt x="7789164" y="2258568"/>
                </a:moveTo>
                <a:lnTo>
                  <a:pt x="7789164" y="2487168"/>
                </a:lnTo>
                <a:lnTo>
                  <a:pt x="10715244" y="2487168"/>
                </a:lnTo>
                <a:lnTo>
                  <a:pt x="10715244" y="2258568"/>
                </a:lnTo>
                <a:close/>
                <a:moveTo>
                  <a:pt x="4634484" y="2258568"/>
                </a:moveTo>
                <a:lnTo>
                  <a:pt x="4634484" y="2487168"/>
                </a:lnTo>
                <a:lnTo>
                  <a:pt x="7560564" y="2487168"/>
                </a:lnTo>
                <a:lnTo>
                  <a:pt x="7560564" y="2258568"/>
                </a:lnTo>
                <a:close/>
                <a:moveTo>
                  <a:pt x="1443228" y="2258568"/>
                </a:moveTo>
                <a:lnTo>
                  <a:pt x="1443228" y="2487168"/>
                </a:lnTo>
                <a:lnTo>
                  <a:pt x="4369308" y="2487168"/>
                </a:lnTo>
                <a:lnTo>
                  <a:pt x="4369308" y="2258568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44752" y="2487165"/>
            <a:ext cx="2926080" cy="2714379"/>
          </a:xfrm>
          <a:solidFill>
            <a:schemeClr val="bg1">
              <a:alpha val="85000"/>
            </a:schemeClr>
          </a:solidFill>
        </p:spPr>
        <p:txBody>
          <a:bodyPr tIns="429768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2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73352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Descrizione punto elenco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36008" y="2487165"/>
            <a:ext cx="2926080" cy="2715768"/>
          </a:xfrm>
          <a:solidFill>
            <a:schemeClr val="bg1">
              <a:alpha val="85000"/>
            </a:schemeClr>
          </a:solidFill>
        </p:spPr>
        <p:txBody>
          <a:bodyPr tIns="429768" rtlCol="0"/>
          <a:lstStyle>
            <a:lvl1pPr marL="0" indent="0" algn="ctr">
              <a:buFont typeface="Arial" panose="020B0604020202020204" pitchFamily="34" charset="0"/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3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3775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Descrizione punto elenco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0688" y="2487165"/>
            <a:ext cx="2926080" cy="2715768"/>
          </a:xfrm>
          <a:solidFill>
            <a:schemeClr val="bg1">
              <a:alpha val="85000"/>
            </a:schemeClr>
          </a:solidFill>
        </p:spPr>
        <p:txBody>
          <a:bodyPr tIns="429768" rtlCol="0"/>
          <a:lstStyle>
            <a:lvl1pPr marL="0" indent="0" algn="ctr">
              <a:buFont typeface="Arial" panose="020B0604020202020204" pitchFamily="34" charset="0"/>
              <a:buNone/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Punto elenco 4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9288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it-IT" noProof="0"/>
              <a:t>Descrizione punto elenco</a:t>
            </a:r>
          </a:p>
        </p:txBody>
      </p:sp>
      <p:sp>
        <p:nvSpPr>
          <p:cNvPr id="16" name="Segnaposto data 4">
            <a:extLst>
              <a:ext uri="{FF2B5EF4-FFF2-40B4-BE49-F238E27FC236}">
                <a16:creationId xmlns:a16="http://schemas.microsoft.com/office/drawing/2014/main" id="{C0256D1E-8A29-4C0A-8641-E823E877CF86}"/>
              </a:ext>
            </a:extLst>
          </p:cNvPr>
          <p:cNvSpPr>
            <a:spLocks noGrp="1"/>
          </p:cNvSpPr>
          <p:nvPr>
            <p:ph type="dt" sz="half" idx="39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370B45ED-DCCD-4701-9ACC-9C83B74D1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44752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09508955-3B0C-44CA-B1F9-AD0E70CDB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6008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8612ACAA-EEDE-4C74-AF6C-6A7D06F7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90688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8602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ica del merc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immagine 10">
            <a:extLst>
              <a:ext uri="{FF2B5EF4-FFF2-40B4-BE49-F238E27FC236}">
                <a16:creationId xmlns:a16="http://schemas.microsoft.com/office/drawing/2014/main" id="{27AEA2E6-E265-44DE-9F3F-657ECFF5D13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24" y="0"/>
            <a:ext cx="12188952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C37569F-733B-494F-B7CB-2318052090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0" y="2258568"/>
            <a:ext cx="12190476" cy="2743200"/>
          </a:xfrm>
          <a:solidFill>
            <a:schemeClr val="accent2">
              <a:alpha val="95000"/>
            </a:schemeClr>
          </a:solidFill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it-IT" noProof="0"/>
              <a:t>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6" name="Segnaposto testo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67130" y="2752344"/>
            <a:ext cx="2560320" cy="603504"/>
          </a:xfrm>
          <a:prstGeom prst="rect">
            <a:avLst/>
          </a:prstGeom>
          <a:noFill/>
        </p:spPr>
        <p:txBody>
          <a:bodyPr rtlCol="0" anchor="ctr" anchorCtr="0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noProof="0"/>
              <a:t>1</a:t>
            </a:r>
          </a:p>
        </p:txBody>
      </p:sp>
      <p:sp>
        <p:nvSpPr>
          <p:cNvPr id="17" name="Segnaposto testo 9">
            <a:extLst>
              <a:ext uri="{FF2B5EF4-FFF2-40B4-BE49-F238E27FC236}">
                <a16:creationId xmlns:a16="http://schemas.microsoft.com/office/drawing/2014/main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15840" y="2752344"/>
            <a:ext cx="2560320" cy="60350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it-IT" noProof="0"/>
              <a:t>2</a:t>
            </a:r>
          </a:p>
        </p:txBody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67194" y="2752344"/>
            <a:ext cx="2560320" cy="60350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it-IT" noProof="0"/>
              <a:t>3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31369B8-B3F7-44DF-975B-57630CED62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767130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3" name="Segnaposto testo 3">
            <a:extLst>
              <a:ext uri="{FF2B5EF4-FFF2-40B4-BE49-F238E27FC236}">
                <a16:creationId xmlns:a16="http://schemas.microsoft.com/office/drawing/2014/main" id="{8199533E-4480-4EF0-855E-F0FC142777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15840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24" name="Segnaposto testo 3">
            <a:extLst>
              <a:ext uri="{FF2B5EF4-FFF2-40B4-BE49-F238E27FC236}">
                <a16:creationId xmlns:a16="http://schemas.microsoft.com/office/drawing/2014/main" id="{58E1CB88-990B-431E-A733-AF73E30905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67194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it-IT" noProof="0"/>
              <a:t>FARE CLIC PER MODIFICARE IL TESTO</a:t>
            </a:r>
          </a:p>
        </p:txBody>
      </p:sp>
      <p:sp>
        <p:nvSpPr>
          <p:cNvPr id="15" name="Segnaposto data 4">
            <a:extLst>
              <a:ext uri="{FF2B5EF4-FFF2-40B4-BE49-F238E27FC236}">
                <a16:creationId xmlns:a16="http://schemas.microsoft.com/office/drawing/2014/main" id="{DCF4F2F5-E92C-4ECF-9FDE-3E0CE4FBFCA8}"/>
              </a:ext>
            </a:extLst>
          </p:cNvPr>
          <p:cNvSpPr>
            <a:spLocks noGrp="1"/>
          </p:cNvSpPr>
          <p:nvPr>
            <p:ph type="dt" sz="half" idx="38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</p:spTree>
    <p:extLst>
      <p:ext uri="{BB962C8B-B14F-4D97-AF65-F5344CB8AC3E}">
        <p14:creationId xmlns:p14="http://schemas.microsoft.com/office/powerpoint/2010/main" val="287640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14/7/20XX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85" r:id="rId4"/>
    <p:sldLayoutId id="2147483650" r:id="rId5"/>
    <p:sldLayoutId id="2147483669" r:id="rId6"/>
    <p:sldLayoutId id="2147483651" r:id="rId7"/>
    <p:sldLayoutId id="2147483671" r:id="rId8"/>
    <p:sldLayoutId id="2147483683" r:id="rId9"/>
    <p:sldLayoutId id="2147483687" r:id="rId10"/>
    <p:sldLayoutId id="2147483672" r:id="rId11"/>
    <p:sldLayoutId id="2147483680" r:id="rId12"/>
    <p:sldLayoutId id="2147483678" r:id="rId13"/>
    <p:sldLayoutId id="2147483653" r:id="rId14"/>
    <p:sldLayoutId id="2147483677" r:id="rId15"/>
    <p:sldLayoutId id="2147483673" r:id="rId16"/>
    <p:sldLayoutId id="2147483654" r:id="rId17"/>
    <p:sldLayoutId id="2147483674" r:id="rId18"/>
    <p:sldLayoutId id="2147483675" r:id="rId19"/>
    <p:sldLayoutId id="2147483676" r:id="rId20"/>
    <p:sldLayoutId id="2147483668" r:id="rId21"/>
    <p:sldLayoutId id="2147483652" r:id="rId22"/>
    <p:sldLayoutId id="2147483656" r:id="rId23"/>
    <p:sldLayoutId id="2147483657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36" userDrawn="1">
          <p15:clr>
            <a:srgbClr val="5ACBF0"/>
          </p15:clr>
        </p15:guide>
        <p15:guide id="2" pos="2568" userDrawn="1">
          <p15:clr>
            <a:srgbClr val="5ACBF0"/>
          </p15:clr>
        </p15:guide>
        <p15:guide id="3" pos="5760" userDrawn="1">
          <p15:clr>
            <a:srgbClr val="F26B43"/>
          </p15:clr>
        </p15:guide>
        <p15:guide id="4" pos="1920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76" userDrawn="1">
          <p15:clr>
            <a:srgbClr val="000000"/>
          </p15:clr>
        </p15:guide>
        <p15:guide id="7" pos="7104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www.consob.it/web/consob" TargetMode="External"/><Relationship Id="rId4" Type="http://schemas.openxmlformats.org/officeDocument/2006/relationships/hyperlink" Target="https://www.borsaitaliana.it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 descr="foto di un ponte con cavi">
            <a:extLst>
              <a:ext uri="{FF2B5EF4-FFF2-40B4-BE49-F238E27FC236}">
                <a16:creationId xmlns:a16="http://schemas.microsoft.com/office/drawing/2014/main" id="{96D6DE01-D902-4482-9C44-25411826C9A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9C522CE7-8601-4799-A188-72F4C128D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636008"/>
            <a:ext cx="9144000" cy="1107959"/>
          </a:xfrm>
        </p:spPr>
        <p:txBody>
          <a:bodyPr rtlCol="0" anchor="b"/>
          <a:lstStyle/>
          <a:p>
            <a:pPr rtl="0"/>
            <a:r>
              <a:rPr lang="it-IT" dirty="0"/>
              <a:t>USO DEL DENARO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542F38-27CD-451A-9986-8DB61E5276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Investimenti, business, criptovalute, borsa, banche: di cosa stiamo parlando?</a:t>
            </a:r>
          </a:p>
        </p:txBody>
      </p:sp>
      <p:sp>
        <p:nvSpPr>
          <p:cNvPr id="5" name="Segnaposto data 21">
            <a:extLst>
              <a:ext uri="{FF2B5EF4-FFF2-40B4-BE49-F238E27FC236}">
                <a16:creationId xmlns:a16="http://schemas.microsoft.com/office/drawing/2014/main" id="{C7034816-491C-480B-A6AA-980B83E6BEC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bg1"/>
                </a:solidFill>
              </a:rPr>
              <a:t>11/12/2025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0700" y="365125"/>
            <a:ext cx="6299199" cy="1325563"/>
          </a:xfrm>
        </p:spPr>
        <p:txBody>
          <a:bodyPr rtlCol="0"/>
          <a:lstStyle/>
          <a:p>
            <a:pPr rtl="0"/>
            <a:r>
              <a:rPr lang="it-IT" dirty="0"/>
              <a:t>Parliamo di asset class</a:t>
            </a:r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BD1E0010-1F2C-44BF-B554-3328247C8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879599"/>
            <a:ext cx="10401300" cy="4800601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BEF5605A-9A75-41E1-B0CD-E28B6C21681A}"/>
              </a:ext>
            </a:extLst>
          </p:cNvPr>
          <p:cNvSpPr/>
          <p:nvPr/>
        </p:nvSpPr>
        <p:spPr>
          <a:xfrm>
            <a:off x="9448799" y="6261100"/>
            <a:ext cx="2451099" cy="419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052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86542DAF-6CE7-426F-8FBF-018BC15246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" r="19"/>
          <a:stretch>
            <a:fillRect/>
          </a:stretch>
        </p:blipFill>
        <p:spPr/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" y="1733724"/>
            <a:ext cx="5474546" cy="914400"/>
          </a:xfrm>
        </p:spPr>
        <p:txBody>
          <a:bodyPr rtlCol="0" anchor="b" anchorCtr="0">
            <a:normAutofit fontScale="90000"/>
          </a:bodyPr>
          <a:lstStyle/>
          <a:p>
            <a:pPr rtl="0"/>
            <a:r>
              <a:rPr lang="it-IT" sz="4800" dirty="0">
                <a:solidFill>
                  <a:schemeClr val="bg1"/>
                </a:solidFill>
              </a:rPr>
              <a:t>Lo scopo del debito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11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D6BBEB5-3386-4A33-8BCF-C8C7269910E9}"/>
              </a:ext>
            </a:extLst>
          </p:cNvPr>
          <p:cNvSpPr/>
          <p:nvPr/>
        </p:nvSpPr>
        <p:spPr>
          <a:xfrm>
            <a:off x="5226341" y="3031068"/>
            <a:ext cx="6127459" cy="2564389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rtl="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Anticipare risorse</a:t>
            </a:r>
          </a:p>
          <a:p>
            <a:pPr marL="342900" indent="-342900" rtl="0">
              <a:buFont typeface="Wingdings" panose="05000000000000000000" pitchFamily="2" charset="2"/>
              <a:buChar char="§"/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indent="-342900" rtl="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Finanziare progetti</a:t>
            </a:r>
          </a:p>
          <a:p>
            <a:pPr marL="342900" indent="-342900" rtl="0">
              <a:buFont typeface="Wingdings" panose="05000000000000000000" pitchFamily="2" charset="2"/>
              <a:buChar char="§"/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indent="-342900" rtl="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Strumento di leva</a:t>
            </a:r>
          </a:p>
        </p:txBody>
      </p:sp>
    </p:spTree>
    <p:extLst>
      <p:ext uri="{BB962C8B-B14F-4D97-AF65-F5344CB8AC3E}">
        <p14:creationId xmlns:p14="http://schemas.microsoft.com/office/powerpoint/2010/main" val="4011894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D761A5AD-AD9C-4663-B4D7-A84AD626E8C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3" r="13"/>
          <a:stretch>
            <a:fillRect/>
          </a:stretch>
        </p:blipFill>
        <p:spPr/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88876" y="5507399"/>
            <a:ext cx="8998089" cy="1049254"/>
          </a:xfrm>
        </p:spPr>
        <p:txBody>
          <a:bodyPr rtlCol="0"/>
          <a:lstStyle/>
          <a:p>
            <a:pPr rtl="0"/>
            <a:r>
              <a:rPr lang="it-IT" dirty="0"/>
              <a:t>I reati finanziari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3EC6DDB-CC59-401B-8B8D-769C5AB25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697923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D79A76C-363B-4300-BDF4-F515E7449D33}"/>
              </a:ext>
            </a:extLst>
          </p:cNvPr>
          <p:cNvSpPr/>
          <p:nvPr/>
        </p:nvSpPr>
        <p:spPr>
          <a:xfrm>
            <a:off x="7281644" y="119965"/>
            <a:ext cx="4628259" cy="42875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Manipolazione del mercato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Insider trading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Riciclaggio di denaro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Schema Ponzi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Frodi sugli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3460694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 descr="foto di una persona in città che alza lo sguardo verso gli edifici">
            <a:extLst>
              <a:ext uri="{FF2B5EF4-FFF2-40B4-BE49-F238E27FC236}">
                <a16:creationId xmlns:a16="http://schemas.microsoft.com/office/drawing/2014/main" id="{A4CCED48-582B-43C4-94BC-03412703F2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12188825" cy="6858000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44" y="5084062"/>
            <a:ext cx="12044756" cy="1503003"/>
          </a:xfrm>
        </p:spPr>
        <p:txBody>
          <a:bodyPr rtlCol="0">
            <a:normAutofit/>
          </a:bodyPr>
          <a:lstStyle/>
          <a:p>
            <a:pPr algn="l" rtl="0"/>
            <a:r>
              <a:rPr lang="it-IT" dirty="0"/>
              <a:t>Gli strumenti complessi, i derivati e  la finanza moderna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3EC6DDB-CC59-401B-8B8D-769C5AB25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697923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DFD041E-D564-424E-AD17-718147B52A0F}"/>
              </a:ext>
            </a:extLst>
          </p:cNvPr>
          <p:cNvSpPr/>
          <p:nvPr/>
        </p:nvSpPr>
        <p:spPr>
          <a:xfrm>
            <a:off x="147244" y="212835"/>
            <a:ext cx="8115912" cy="391454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Innovazione finanziaria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Derivati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Accesso a nuove opportunità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Efficienza dei mercati e ruolo della finanza moderna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Speculazione e rischio</a:t>
            </a:r>
          </a:p>
        </p:txBody>
      </p:sp>
    </p:spTree>
    <p:extLst>
      <p:ext uri="{BB962C8B-B14F-4D97-AF65-F5344CB8AC3E}">
        <p14:creationId xmlns:p14="http://schemas.microsoft.com/office/powerpoint/2010/main" val="4180246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5FF2410-1A9F-43CF-9842-927EFBF8E42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958" b="7958"/>
          <a:stretch>
            <a:fillRect/>
          </a:stretch>
        </p:blipFill>
        <p:spPr/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1EA317F-9EBD-4EA0-A5FE-D71DB2F017FE}"/>
              </a:ext>
            </a:extLst>
          </p:cNvPr>
          <p:cNvSpPr txBox="1"/>
          <p:nvPr/>
        </p:nvSpPr>
        <p:spPr>
          <a:xfrm>
            <a:off x="234950" y="228084"/>
            <a:ext cx="116522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Ingegnerizzazione dei mercati e la crisi del 2008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E559512E-BF28-4CBA-AC1E-5773FC6B8964}"/>
              </a:ext>
            </a:extLst>
          </p:cNvPr>
          <p:cNvSpPr/>
          <p:nvPr/>
        </p:nvSpPr>
        <p:spPr>
          <a:xfrm>
            <a:off x="344955" y="2424418"/>
            <a:ext cx="6747487" cy="4205498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Mutui subprime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Titoli complessi (MBS, CDO)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Derivati e CDS poco trasparenti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Eccesso di leva finanziaria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Crisi di liquidità bancaria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Regolamentazione debole</a:t>
            </a:r>
          </a:p>
        </p:txBody>
      </p:sp>
    </p:spTree>
    <p:extLst>
      <p:ext uri="{BB962C8B-B14F-4D97-AF65-F5344CB8AC3E}">
        <p14:creationId xmlns:p14="http://schemas.microsoft.com/office/powerpoint/2010/main" val="2359763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4AEB8B57-0CAF-4DFE-A9A5-3D99BF2D72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3" r="13"/>
          <a:stretch>
            <a:fillRect/>
          </a:stretch>
        </p:blipFill>
        <p:spPr/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1EA317F-9EBD-4EA0-A5FE-D71DB2F017FE}"/>
              </a:ext>
            </a:extLst>
          </p:cNvPr>
          <p:cNvSpPr txBox="1"/>
          <p:nvPr/>
        </p:nvSpPr>
        <p:spPr>
          <a:xfrm>
            <a:off x="234950" y="228084"/>
            <a:ext cx="11652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nuove frontiere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4C59657-9754-4ECE-B22C-02BD9C61A19C}"/>
              </a:ext>
            </a:extLst>
          </p:cNvPr>
          <p:cNvSpPr/>
          <p:nvPr/>
        </p:nvSpPr>
        <p:spPr>
          <a:xfrm>
            <a:off x="234950" y="1753858"/>
            <a:ext cx="6747487" cy="4205498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Finanza responsabile e le tematiche ESG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Criptovalute e token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Intelligenza artificiale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2033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egnaposto immagine 14" descr="Primo piano dell’immagine di monete">
            <a:extLst>
              <a:ext uri="{FF2B5EF4-FFF2-40B4-BE49-F238E27FC236}">
                <a16:creationId xmlns:a16="http://schemas.microsoft.com/office/drawing/2014/main" id="{B91E178C-484E-43C6-93B4-4DF1D16460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" y="0"/>
            <a:ext cx="12188825" cy="6858000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it-IT" dirty="0"/>
              <a:t>Domande aperte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6E82690-B145-4D4F-B2D1-0B2A8C50FD7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444752" y="2487165"/>
            <a:ext cx="2926080" cy="2714379"/>
          </a:xfrm>
          <a:solidFill>
            <a:schemeClr val="bg1">
              <a:alpha val="60000"/>
            </a:schemeClr>
          </a:solidFill>
        </p:spPr>
        <p:txBody>
          <a:bodyPr rtlCol="0"/>
          <a:lstStyle/>
          <a:p>
            <a:pPr rtl="0"/>
            <a:r>
              <a:rPr lang="it-IT" sz="2400" dirty="0">
                <a:solidFill>
                  <a:schemeClr val="tx1"/>
                </a:solidFill>
              </a:rPr>
              <a:t>Speculazione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640DF9D-0C9E-4C5D-9635-6B4DE10CCEE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673352" y="3374136"/>
            <a:ext cx="2468880" cy="1602466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it-IT" sz="3200" noProof="1"/>
              <a:t>Motore del mercato o distorsione?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0297407-CE4E-4284-879D-AEC39571362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649990" y="2485776"/>
            <a:ext cx="2926080" cy="2715768"/>
          </a:xfrm>
          <a:solidFill>
            <a:schemeClr val="bg1">
              <a:alpha val="60000"/>
            </a:schemeClr>
          </a:solidFill>
        </p:spPr>
        <p:txBody>
          <a:bodyPr rtlCol="0">
            <a:normAutofit/>
          </a:bodyPr>
          <a:lstStyle/>
          <a:p>
            <a:pPr rtl="0"/>
            <a:r>
              <a:rPr lang="it-IT" sz="2400" dirty="0">
                <a:solidFill>
                  <a:schemeClr val="tx1"/>
                </a:solidFill>
              </a:rPr>
              <a:t>I CORRETTIVI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F5C3A7BE-F7FC-4942-A31A-491A8A80610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873775" y="3374136"/>
            <a:ext cx="2468880" cy="1602466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it-IT" sz="3200" noProof="1"/>
              <a:t>MIFID, </a:t>
            </a:r>
          </a:p>
          <a:p>
            <a:pPr rtl="0"/>
            <a:r>
              <a:rPr lang="it-IT" sz="3200" noProof="1"/>
              <a:t>Regole  </a:t>
            </a:r>
          </a:p>
          <a:p>
            <a:pPr rtl="0"/>
            <a:r>
              <a:rPr lang="it-IT" sz="3200" noProof="1"/>
              <a:t>Educazione finanziaria?</a:t>
            </a:r>
            <a:endParaRPr lang="it-IT" noProof="1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95CCE699-03D1-4642-B46A-B14EF17DA18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790688" y="2487165"/>
            <a:ext cx="2926080" cy="2715768"/>
          </a:xfrm>
          <a:solidFill>
            <a:schemeClr val="bg1">
              <a:alpha val="60000"/>
            </a:schemeClr>
          </a:solidFill>
        </p:spPr>
        <p:txBody>
          <a:bodyPr rtlCol="0">
            <a:normAutofit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Analisi tecnica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BC1DF189-6F2F-4C21-88CC-C82D3D0D147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019288" y="3374136"/>
            <a:ext cx="2468880" cy="16024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it-IT" sz="3200" noProof="1"/>
              <a:t>Voglia di prevedere il futuro?</a:t>
            </a:r>
          </a:p>
        </p:txBody>
      </p:sp>
    </p:spTree>
    <p:extLst>
      <p:ext uri="{BB962C8B-B14F-4D97-AF65-F5344CB8AC3E}">
        <p14:creationId xmlns:p14="http://schemas.microsoft.com/office/powerpoint/2010/main" val="2780285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egnaposto immagine 14" descr="Primo piano dell’immagine di monete">
            <a:extLst>
              <a:ext uri="{FF2B5EF4-FFF2-40B4-BE49-F238E27FC236}">
                <a16:creationId xmlns:a16="http://schemas.microsoft.com/office/drawing/2014/main" id="{B91E178C-484E-43C6-93B4-4DF1D16460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" y="0"/>
            <a:ext cx="12188825" cy="6858000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it-IT" dirty="0"/>
              <a:t>Domande aperte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6E8776BE-2E76-4A56-9F28-6FA4CEF15038}"/>
              </a:ext>
            </a:extLst>
          </p:cNvPr>
          <p:cNvSpPr/>
          <p:nvPr/>
        </p:nvSpPr>
        <p:spPr>
          <a:xfrm>
            <a:off x="173990" y="2436610"/>
            <a:ext cx="11676634" cy="4205498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Senza speculatori, i mercati funzionerebbero meglio o peggio?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Fino a che punto è giusto accettare la speculazione come parte del gioco?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Bastano le regole se manca cultura finanziaria?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Di chi è la responsabilità di educare alla finanza?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Ci stiamo affidando troppo alle macchine?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Chi paga il prezzo delle decisioni dell’IA?</a:t>
            </a:r>
          </a:p>
        </p:txBody>
      </p:sp>
    </p:spTree>
    <p:extLst>
      <p:ext uri="{BB962C8B-B14F-4D97-AF65-F5344CB8AC3E}">
        <p14:creationId xmlns:p14="http://schemas.microsoft.com/office/powerpoint/2010/main" val="1145975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Segnaposto immagine 51" descr="foto della colonna di un edificio&#10;">
            <a:extLst>
              <a:ext uri="{FF2B5EF4-FFF2-40B4-BE49-F238E27FC236}">
                <a16:creationId xmlns:a16="http://schemas.microsoft.com/office/drawing/2014/main" id="{FB984F8E-E35E-4C11-86D8-AC8E1328E9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" b="58"/>
          <a:stretch/>
        </p:blipFill>
        <p:spPr>
          <a:xfrm>
            <a:off x="458724" y="481369"/>
            <a:ext cx="11274552" cy="2743200"/>
          </a:xfrm>
        </p:spPr>
      </p:pic>
      <p:sp>
        <p:nvSpPr>
          <p:cNvPr id="34" name="Titolo 33">
            <a:extLst>
              <a:ext uri="{FF2B5EF4-FFF2-40B4-BE49-F238E27FC236}">
                <a16:creationId xmlns:a16="http://schemas.microsoft.com/office/drawing/2014/main" id="{17B7CBFC-65A2-4AB4-BE48-C580D13CA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592386"/>
            <a:ext cx="4572000" cy="1325563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dirty="0"/>
              <a:t>Bibliografia  Sitografia …           e Film consigliati</a:t>
            </a:r>
          </a:p>
        </p:txBody>
      </p:sp>
      <p:sp>
        <p:nvSpPr>
          <p:cNvPr id="36" name="Segnaposto testo 35">
            <a:extLst>
              <a:ext uri="{FF2B5EF4-FFF2-40B4-BE49-F238E27FC236}">
                <a16:creationId xmlns:a16="http://schemas.microsoft.com/office/drawing/2014/main" id="{D2B40CBE-DEC8-4A9F-AF68-3DABE42C7E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89391" y="3546348"/>
            <a:ext cx="5248656" cy="2830283"/>
          </a:xfrm>
        </p:spPr>
        <p:txBody>
          <a:bodyPr rtlCol="0"/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/>
              <a:t>Il cigno nero – </a:t>
            </a:r>
            <a:r>
              <a:rPr lang="it-IT" dirty="0" err="1"/>
              <a:t>Nassim</a:t>
            </a:r>
            <a:r>
              <a:rPr lang="it-IT" dirty="0"/>
              <a:t> Taleb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 err="1"/>
              <a:t>Antifragile</a:t>
            </a:r>
            <a:r>
              <a:rPr lang="it-IT" dirty="0"/>
              <a:t> – </a:t>
            </a:r>
            <a:r>
              <a:rPr lang="it-IT" dirty="0" err="1"/>
              <a:t>Nassim</a:t>
            </a:r>
            <a:r>
              <a:rPr lang="it-IT" dirty="0"/>
              <a:t> Taleb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/>
              <a:t>Da uomini a dèi – Yuval Harari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/>
              <a:t>Il rischio finanziario: origine e strumenti derivati – Fernando Metelli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/>
              <a:t>Finanza comportamentale e gestione del risparmio – Ugo Rigoni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>
                <a:hlinkClick r:id="rId4"/>
              </a:rPr>
              <a:t>https://www.borsaitaliana.it/</a:t>
            </a:r>
            <a:endParaRPr lang="it-IT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>
                <a:hlinkClick r:id="rId5"/>
              </a:rPr>
              <a:t>https://www.consob.it/web/consob</a:t>
            </a:r>
            <a:endParaRPr lang="it-IT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/>
              <a:t>La Grande scommessa – film 2015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 err="1"/>
              <a:t>Margin</a:t>
            </a:r>
            <a:r>
              <a:rPr lang="it-IT" dirty="0"/>
              <a:t> call – film 2011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it-IT" dirty="0"/>
              <a:t>Il lupo di </a:t>
            </a:r>
            <a:r>
              <a:rPr lang="it-IT" dirty="0" err="1"/>
              <a:t>Wall</a:t>
            </a:r>
            <a:r>
              <a:rPr lang="it-IT" dirty="0"/>
              <a:t> Street – film 2013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1036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 descr="foto dell’insegna di Wall street&#10;">
            <a:extLst>
              <a:ext uri="{FF2B5EF4-FFF2-40B4-BE49-F238E27FC236}">
                <a16:creationId xmlns:a16="http://schemas.microsoft.com/office/drawing/2014/main" id="{7EA54CDC-A10B-4928-83AD-8A873A126A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</p:spPr>
      </p:pic>
      <p:sp>
        <p:nvSpPr>
          <p:cNvPr id="28" name="Titolo 27">
            <a:extLst>
              <a:ext uri="{FF2B5EF4-FFF2-40B4-BE49-F238E27FC236}">
                <a16:creationId xmlns:a16="http://schemas.microsoft.com/office/drawing/2014/main" id="{0648DE95-334E-46CE-B3A6-AEEB61BA1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5854" y="5269992"/>
            <a:ext cx="3840480" cy="640080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dirty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3944011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 descr="immagine di un grafico a barre">
            <a:extLst>
              <a:ext uri="{FF2B5EF4-FFF2-40B4-BE49-F238E27FC236}">
                <a16:creationId xmlns:a16="http://schemas.microsoft.com/office/drawing/2014/main" id="{6A057D43-F8BF-4DAD-A7AD-845A6D5B5A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3280" y="365125"/>
            <a:ext cx="7894320" cy="1325563"/>
          </a:xfrm>
        </p:spPr>
        <p:txBody>
          <a:bodyPr rtlCol="0"/>
          <a:lstStyle/>
          <a:p>
            <a:pPr rtl="0"/>
            <a:r>
              <a:rPr lang="it-IT" dirty="0"/>
              <a:t>Il denaro ed il rischio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46476" y="1690688"/>
            <a:ext cx="9144000" cy="3886200"/>
          </a:xfrm>
          <a:solidFill>
            <a:schemeClr val="bg1">
              <a:alpha val="60000"/>
            </a:schemeClr>
          </a:solidFill>
        </p:spPr>
        <p:txBody>
          <a:bodyPr rtlCol="0"/>
          <a:lstStyle/>
          <a:p>
            <a:pPr rtl="0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14671EBE-B721-4278-A276-75F44D556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2488" y="1854200"/>
            <a:ext cx="8101012" cy="3575050"/>
          </a:xfrm>
        </p:spPr>
        <p:txBody>
          <a:bodyPr rtlCol="0"/>
          <a:lstStyle/>
          <a:p>
            <a:pPr rtl="0"/>
            <a:endParaRPr lang="it-IT" sz="2400" noProof="1">
              <a:latin typeface="+mj-lt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it-IT" sz="2800" noProof="1">
              <a:latin typeface="+mj-lt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it-IT" sz="2800" noProof="1">
              <a:latin typeface="+mj-lt"/>
            </a:endParaRPr>
          </a:p>
          <a:p>
            <a:pPr marL="457200" indent="-457200" rtl="0">
              <a:buFont typeface="Wingdings" panose="05000000000000000000" pitchFamily="2" charset="2"/>
              <a:buChar char="§"/>
            </a:pPr>
            <a:r>
              <a:rPr lang="it-IT" sz="2800" noProof="1">
                <a:latin typeface="+mj-lt"/>
              </a:rPr>
              <a:t>Cos’è il denaro?</a:t>
            </a:r>
          </a:p>
          <a:p>
            <a:pPr marL="457200" indent="-457200" rtl="0">
              <a:buFont typeface="Wingdings" panose="05000000000000000000" pitchFamily="2" charset="2"/>
              <a:buChar char="§"/>
            </a:pPr>
            <a:endParaRPr lang="it-IT" sz="2800" noProof="1">
              <a:latin typeface="+mj-lt"/>
            </a:endParaRPr>
          </a:p>
          <a:p>
            <a:pPr marL="457200" indent="-457200" rtl="0">
              <a:buFont typeface="Wingdings" panose="05000000000000000000" pitchFamily="2" charset="2"/>
              <a:buChar char="§"/>
            </a:pPr>
            <a:endParaRPr lang="it-IT" sz="2800" noProof="1">
              <a:latin typeface="+mj-lt"/>
            </a:endParaRPr>
          </a:p>
          <a:p>
            <a:pPr marL="457200" indent="-457200" rtl="0">
              <a:buFont typeface="Wingdings" panose="05000000000000000000" pitchFamily="2" charset="2"/>
              <a:buChar char="§"/>
            </a:pPr>
            <a:r>
              <a:rPr lang="it-IT" sz="2800" noProof="1">
                <a:latin typeface="+mj-lt"/>
              </a:rPr>
              <a:t>Analisi dei rischi </a:t>
            </a:r>
          </a:p>
          <a:p>
            <a:pPr marL="457200" indent="-457200" rtl="0">
              <a:buFont typeface="Wingdings" panose="05000000000000000000" pitchFamily="2" charset="2"/>
              <a:buChar char="§"/>
            </a:pPr>
            <a:endParaRPr lang="it-IT" sz="2800" noProof="1">
              <a:latin typeface="+mj-lt"/>
            </a:endParaRPr>
          </a:p>
          <a:p>
            <a:pPr marL="457200" indent="-457200" rtl="0">
              <a:buFont typeface="Wingdings" panose="05000000000000000000" pitchFamily="2" charset="2"/>
              <a:buChar char="§"/>
            </a:pPr>
            <a:endParaRPr lang="it-IT" sz="2800" noProof="1">
              <a:latin typeface="+mj-lt"/>
            </a:endParaRPr>
          </a:p>
          <a:p>
            <a:pPr marL="457200" indent="-457200" rtl="0">
              <a:buFont typeface="Wingdings" panose="05000000000000000000" pitchFamily="2" charset="2"/>
              <a:buChar char="§"/>
            </a:pPr>
            <a:r>
              <a:rPr lang="it-IT" sz="2800" noProof="1">
                <a:latin typeface="+mj-lt"/>
              </a:rPr>
              <a:t>Depositare, investire o speculare?</a:t>
            </a:r>
          </a:p>
          <a:p>
            <a:pPr marL="457200" indent="-457200" rtl="0">
              <a:buFont typeface="Wingdings" panose="05000000000000000000" pitchFamily="2" charset="2"/>
              <a:buChar char="§"/>
            </a:pPr>
            <a:endParaRPr lang="it-IT" sz="2800" noProof="1">
              <a:latin typeface="+mj-lt"/>
            </a:endParaRPr>
          </a:p>
          <a:p>
            <a:pPr marL="457200" indent="-457200" rtl="0">
              <a:buFont typeface="Wingdings" panose="05000000000000000000" pitchFamily="2" charset="2"/>
              <a:buChar char="§"/>
            </a:pPr>
            <a:endParaRPr lang="it-IT" sz="2800" noProof="1">
              <a:latin typeface="+mj-lt"/>
            </a:endParaRPr>
          </a:p>
          <a:p>
            <a:pPr marL="457200" indent="-457200" rtl="0">
              <a:buFont typeface="Wingdings" panose="05000000000000000000" pitchFamily="2" charset="2"/>
              <a:buChar char="§"/>
            </a:pPr>
            <a:r>
              <a:rPr lang="it-IT" sz="2800" noProof="1">
                <a:latin typeface="+mj-lt"/>
              </a:rPr>
              <a:t>Volatilità e percezione del rischio</a:t>
            </a:r>
          </a:p>
          <a:p>
            <a:pPr rtl="0"/>
            <a:endParaRPr lang="it-IT" noProof="1"/>
          </a:p>
        </p:txBody>
      </p:sp>
      <p:sp>
        <p:nvSpPr>
          <p:cNvPr id="24" name="Segnaposto numero diapositiva 23">
            <a:extLst>
              <a:ext uri="{FF2B5EF4-FFF2-40B4-BE49-F238E27FC236}">
                <a16:creationId xmlns:a16="http://schemas.microsoft.com/office/drawing/2014/main" id="{4D55AB81-8A4D-4B4A-8B0F-A7407C69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2</a:t>
            </a:fld>
            <a:endParaRPr lang="it-IT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9B04A6B-B6E9-40E3-BFCB-8C1C17E0D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17876" y="1690688"/>
            <a:ext cx="228600" cy="388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8293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 descr="foto di monete su un tavolo&#10;">
            <a:extLst>
              <a:ext uri="{FF2B5EF4-FFF2-40B4-BE49-F238E27FC236}">
                <a16:creationId xmlns:a16="http://schemas.microsoft.com/office/drawing/2014/main" id="{A78432FC-7702-44D2-9799-5CC8D3D0C0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4" y="0"/>
            <a:ext cx="12182348" cy="6858000"/>
          </a:xfrm>
        </p:spPr>
      </p:pic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6734D2EC-BAB2-4FA2-80B3-903B3EF9C1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365" y="2605206"/>
            <a:ext cx="8766354" cy="3694926"/>
          </a:xfrm>
          <a:solidFill>
            <a:schemeClr val="bg1">
              <a:alpha val="60000"/>
            </a:schemeClr>
          </a:solidFill>
          <a:effectLst/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</a:rPr>
              <a:t>Il denaro: una realtà immaginata?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</a:rPr>
              <a:t>Superare i limiti del baratto 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</a:rPr>
              <a:t>Denaro: non solo MONETE E BANCONOTE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</a:rPr>
              <a:t>Perché il denaro funziona?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</a:rPr>
              <a:t>Il denaro sinonimo di Fiducia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865D7BAA-529E-4508-858C-2CE185277AE8}"/>
              </a:ext>
            </a:extLst>
          </p:cNvPr>
          <p:cNvSpPr txBox="1">
            <a:spLocks/>
          </p:cNvSpPr>
          <p:nvPr/>
        </p:nvSpPr>
        <p:spPr>
          <a:xfrm>
            <a:off x="3238500" y="846257"/>
            <a:ext cx="8204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dirty="0"/>
              <a:t>Cos’è il denaro?   </a:t>
            </a:r>
          </a:p>
        </p:txBody>
      </p:sp>
    </p:spTree>
    <p:extLst>
      <p:ext uri="{BB962C8B-B14F-4D97-AF65-F5344CB8AC3E}">
        <p14:creationId xmlns:p14="http://schemas.microsoft.com/office/powerpoint/2010/main" val="3507718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 descr="immagine di un grafico a barre">
            <a:extLst>
              <a:ext uri="{FF2B5EF4-FFF2-40B4-BE49-F238E27FC236}">
                <a16:creationId xmlns:a16="http://schemas.microsoft.com/office/drawing/2014/main" id="{6A057D43-F8BF-4DAD-A7AD-845A6D5B5A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0"/>
            <a:ext cx="12188952" cy="6858000"/>
          </a:xfr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3280" y="288925"/>
            <a:ext cx="7894320" cy="1325563"/>
          </a:xfrm>
        </p:spPr>
        <p:txBody>
          <a:bodyPr rtlCol="0"/>
          <a:lstStyle/>
          <a:p>
            <a:pPr rtl="0"/>
            <a:r>
              <a:rPr lang="it-IT" dirty="0"/>
              <a:t>Analisi dei rischi</a:t>
            </a:r>
          </a:p>
        </p:txBody>
      </p:sp>
      <p:sp>
        <p:nvSpPr>
          <p:cNvPr id="24" name="Segnaposto numero diapositiva 23">
            <a:extLst>
              <a:ext uri="{FF2B5EF4-FFF2-40B4-BE49-F238E27FC236}">
                <a16:creationId xmlns:a16="http://schemas.microsoft.com/office/drawing/2014/main" id="{4D55AB81-8A4D-4B4A-8B0F-A7407C69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4</a:t>
            </a:fld>
            <a:endParaRPr lang="it-IT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69C67F2-FC68-4FF5-B727-E79D09B489D6}"/>
              </a:ext>
            </a:extLst>
          </p:cNvPr>
          <p:cNvSpPr/>
          <p:nvPr/>
        </p:nvSpPr>
        <p:spPr>
          <a:xfrm>
            <a:off x="3053593" y="1375794"/>
            <a:ext cx="8690994" cy="5050173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Certezza, rischio ed incertezza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1700" cap="all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rischio in ambito economico: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di cambio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sulle materie prime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di liquidità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di regolamento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di credito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paese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legale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Rischio operativo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sz="1200" cap="all" dirty="0">
              <a:solidFill>
                <a:schemeClr val="tx1"/>
              </a:solidFill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sz="1200" cap="all" dirty="0">
                <a:solidFill>
                  <a:schemeClr val="tx1"/>
                </a:solidFill>
                <a:latin typeface="+mj-lt"/>
              </a:rPr>
              <a:t>Rischi trasferibili/ non trasferibili</a:t>
            </a:r>
          </a:p>
        </p:txBody>
      </p:sp>
    </p:spTree>
    <p:extLst>
      <p:ext uri="{BB962C8B-B14F-4D97-AF65-F5344CB8AC3E}">
        <p14:creationId xmlns:p14="http://schemas.microsoft.com/office/powerpoint/2010/main" val="150274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A78432FC-7702-44D2-9799-5CC8D3D0C0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0" y="-444500"/>
            <a:ext cx="12189600" cy="8126400"/>
          </a:xfr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865D7BAA-529E-4508-858C-2CE185277AE8}"/>
              </a:ext>
            </a:extLst>
          </p:cNvPr>
          <p:cNvSpPr txBox="1">
            <a:spLocks/>
          </p:cNvSpPr>
          <p:nvPr/>
        </p:nvSpPr>
        <p:spPr>
          <a:xfrm>
            <a:off x="571500" y="846257"/>
            <a:ext cx="10871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dirty="0"/>
              <a:t>Depositare, investire o speculare?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83A3A2-B245-41FB-A735-652587F33B1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B3381F1-EC1B-4E61-90C7-FB5625F8210F}"/>
              </a:ext>
            </a:extLst>
          </p:cNvPr>
          <p:cNvSpPr/>
          <p:nvPr/>
        </p:nvSpPr>
        <p:spPr>
          <a:xfrm>
            <a:off x="134224" y="2910979"/>
            <a:ext cx="11778143" cy="376665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chemeClr val="tx1"/>
                </a:solidFill>
                <a:latin typeface="+mj-lt"/>
              </a:rPr>
              <a:t>Deposito=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orizzonte di breve = rischio basso 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=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liquidità= basso rendimento ( conto corrente libretto)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chemeClr val="tx1"/>
                </a:solidFill>
                <a:latin typeface="+mj-lt"/>
              </a:rPr>
              <a:t>Investimento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 = orizzonte di medio = rischio medio/alto = titoli=  crescita nel lungo periodo ( azioni, obbligazioni, fondi)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chemeClr val="tx1"/>
                </a:solidFill>
                <a:latin typeface="+mj-lt"/>
              </a:rPr>
              <a:t>Speculazione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  = rischio elevato = utili/perdite = trading/scommesse finanziarie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1137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 descr="immagine di un grafico a barre">
            <a:extLst>
              <a:ext uri="{FF2B5EF4-FFF2-40B4-BE49-F238E27FC236}">
                <a16:creationId xmlns:a16="http://schemas.microsoft.com/office/drawing/2014/main" id="{B1240E7A-9EE3-4AD7-AC70-53A1C0C7D52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0"/>
            <a:ext cx="12188952" cy="6858000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365125"/>
            <a:ext cx="2667000" cy="893933"/>
          </a:xfrm>
        </p:spPr>
        <p:txBody>
          <a:bodyPr rtlCol="0"/>
          <a:lstStyle/>
          <a:p>
            <a:pPr algn="r" rtl="0"/>
            <a:r>
              <a:rPr lang="it-IT" dirty="0"/>
              <a:t>Volatilità </a:t>
            </a:r>
          </a:p>
        </p:txBody>
      </p:sp>
      <p:sp>
        <p:nvSpPr>
          <p:cNvPr id="152" name="Segnaposto testo 151">
            <a:extLst>
              <a:ext uri="{FF2B5EF4-FFF2-40B4-BE49-F238E27FC236}">
                <a16:creationId xmlns:a16="http://schemas.microsoft.com/office/drawing/2014/main" id="{3C4F874E-995C-4034-ACF3-1F09DDFD1EF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933922" y="-68580"/>
            <a:ext cx="1737360" cy="6858000"/>
          </a:xfrm>
        </p:spPr>
        <p:txBody>
          <a:bodyPr vert="vert" rtlCol="0" anchor="b" anchorCtr="0"/>
          <a:lstStyle/>
          <a:p>
            <a:pPr rtl="0"/>
            <a:endParaRPr lang="it-IT" sz="4400" dirty="0"/>
          </a:p>
          <a:p>
            <a:pPr rtl="0"/>
            <a:endParaRPr lang="it-IT" sz="4400" dirty="0"/>
          </a:p>
          <a:p>
            <a:pPr rtl="0"/>
            <a:endParaRPr lang="it-IT" sz="4400" dirty="0"/>
          </a:p>
          <a:p>
            <a:pPr rtl="0"/>
            <a:endParaRPr lang="it-IT" sz="4400" dirty="0"/>
          </a:p>
          <a:p>
            <a:pPr rtl="0"/>
            <a:endParaRPr lang="it-IT" sz="4400" dirty="0"/>
          </a:p>
          <a:p>
            <a:pPr rtl="0"/>
            <a:endParaRPr lang="it-IT" sz="4400" dirty="0"/>
          </a:p>
          <a:p>
            <a:pPr rtl="0"/>
            <a:endParaRPr lang="it-IT" sz="4400" dirty="0"/>
          </a:p>
          <a:p>
            <a:pPr rtl="0"/>
            <a:r>
              <a:rPr lang="it-IT" sz="4400" dirty="0"/>
              <a:t>    </a:t>
            </a:r>
            <a:r>
              <a:rPr lang="it-IT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del rischio</a:t>
            </a:r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5EB26E07-43A2-4258-B933-543448DE9BF1}"/>
              </a:ext>
            </a:extLst>
          </p:cNvPr>
          <p:cNvSpPr txBox="1">
            <a:spLocks/>
          </p:cNvSpPr>
          <p:nvPr/>
        </p:nvSpPr>
        <p:spPr>
          <a:xfrm>
            <a:off x="4330701" y="111125"/>
            <a:ext cx="609599" cy="893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dirty="0"/>
              <a:t>E</a:t>
            </a:r>
          </a:p>
        </p:txBody>
      </p:sp>
      <p:sp>
        <p:nvSpPr>
          <p:cNvPr id="28" name="Titolo 1">
            <a:extLst>
              <a:ext uri="{FF2B5EF4-FFF2-40B4-BE49-F238E27FC236}">
                <a16:creationId xmlns:a16="http://schemas.microsoft.com/office/drawing/2014/main" id="{718FBDDC-6A50-493C-88D3-93719AA71804}"/>
              </a:ext>
            </a:extLst>
          </p:cNvPr>
          <p:cNvSpPr txBox="1">
            <a:spLocks/>
          </p:cNvSpPr>
          <p:nvPr/>
        </p:nvSpPr>
        <p:spPr>
          <a:xfrm>
            <a:off x="5664200" y="276225"/>
            <a:ext cx="3124199" cy="893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dirty="0"/>
              <a:t>PERCEZIONE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48C334A-3571-4625-88C2-97DA6183511A}"/>
              </a:ext>
            </a:extLst>
          </p:cNvPr>
          <p:cNvSpPr/>
          <p:nvPr/>
        </p:nvSpPr>
        <p:spPr>
          <a:xfrm>
            <a:off x="1031846" y="1929468"/>
            <a:ext cx="4228051" cy="429035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Cos’è la volatilità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Rischio reale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Rischio percepito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chemeClr val="tx1"/>
                </a:solidFill>
                <a:latin typeface="+mj-lt"/>
              </a:rPr>
              <a:t>Il rischio zero non esiste</a:t>
            </a:r>
          </a:p>
        </p:txBody>
      </p:sp>
    </p:spTree>
    <p:extLst>
      <p:ext uri="{BB962C8B-B14F-4D97-AF65-F5344CB8AC3E}">
        <p14:creationId xmlns:p14="http://schemas.microsoft.com/office/powerpoint/2010/main" val="323836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 descr="foto di una persona in città che alza lo sguardo verso gli edifici">
            <a:extLst>
              <a:ext uri="{FF2B5EF4-FFF2-40B4-BE49-F238E27FC236}">
                <a16:creationId xmlns:a16="http://schemas.microsoft.com/office/drawing/2014/main" id="{A4CCED48-582B-43C4-94BC-03412703F2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7" y="0"/>
            <a:ext cx="12188825" cy="6858000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6" y="5198364"/>
            <a:ext cx="10865243" cy="1049254"/>
          </a:xfrm>
        </p:spPr>
        <p:txBody>
          <a:bodyPr rtlCol="0">
            <a:normAutofit/>
          </a:bodyPr>
          <a:lstStyle/>
          <a:p>
            <a:pPr rtl="0"/>
            <a:r>
              <a:rPr lang="it-IT" dirty="0"/>
              <a:t>Mercato, </a:t>
            </a:r>
            <a:r>
              <a:rPr lang="it-IT" sz="4400" dirty="0"/>
              <a:t>attori</a:t>
            </a:r>
            <a:r>
              <a:rPr lang="it-IT" dirty="0"/>
              <a:t>, logiche e strumenti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3EC6DDB-CC59-401B-8B8D-769C5AB25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697923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6B60C5C-1E8A-4BA2-A44A-A75A992307F3}"/>
              </a:ext>
            </a:extLst>
          </p:cNvPr>
          <p:cNvSpPr/>
          <p:nvPr/>
        </p:nvSpPr>
        <p:spPr>
          <a:xfrm>
            <a:off x="0" y="275697"/>
            <a:ext cx="12046591" cy="376875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2800" noProof="1">
                <a:solidFill>
                  <a:schemeClr val="tx1"/>
                </a:solidFill>
                <a:latin typeface="+mj-lt"/>
              </a:rPr>
              <a:t>Il mercato e le sue logiche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2800" noProof="1">
                <a:solidFill>
                  <a:schemeClr val="tx1"/>
                </a:solidFill>
                <a:latin typeface="+mj-lt"/>
              </a:rPr>
              <a:t>Attori e finalità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2800" noProof="1">
                <a:solidFill>
                  <a:schemeClr val="tx1"/>
                </a:solidFill>
                <a:latin typeface="+mj-lt"/>
              </a:rPr>
              <a:t>Parliamo di asset class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2800" noProof="1">
                <a:solidFill>
                  <a:schemeClr val="tx1"/>
                </a:solidFill>
                <a:latin typeface="+mj-lt"/>
              </a:rPr>
              <a:t>Il debito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58E1F99-724F-43B2-8BD4-D971C919DEC6}"/>
              </a:ext>
            </a:extLst>
          </p:cNvPr>
          <p:cNvSpPr txBox="1"/>
          <p:nvPr/>
        </p:nvSpPr>
        <p:spPr>
          <a:xfrm>
            <a:off x="5775090" y="585666"/>
            <a:ext cx="6271501" cy="3243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2800" noProof="1">
                <a:latin typeface="+mj-lt"/>
              </a:rPr>
              <a:t>Gli strumenti complessi, i derivati e la finanza moderna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2800" noProof="1">
                <a:latin typeface="+mj-lt"/>
              </a:rPr>
              <a:t>Ingegnerizzazione dei mercati e la crisi del 2008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2800" noProof="1">
                <a:latin typeface="+mj-lt"/>
              </a:rPr>
              <a:t>Le nuove frontiere</a:t>
            </a:r>
          </a:p>
        </p:txBody>
      </p:sp>
    </p:spTree>
    <p:extLst>
      <p:ext uri="{BB962C8B-B14F-4D97-AF65-F5344CB8AC3E}">
        <p14:creationId xmlns:p14="http://schemas.microsoft.com/office/powerpoint/2010/main" val="3759092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egnaposto immagine 16" descr="immagine di un grafico a barre&#10;">
            <a:extLst>
              <a:ext uri="{FF2B5EF4-FFF2-40B4-BE49-F238E27FC236}">
                <a16:creationId xmlns:a16="http://schemas.microsoft.com/office/drawing/2014/main" id="{1D2A9476-0B6C-45AA-9858-11D33F36A0D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" r="6"/>
          <a:stretch/>
        </p:blipFill>
        <p:spPr>
          <a:xfrm>
            <a:off x="1524" y="0"/>
            <a:ext cx="12188952" cy="6858000"/>
          </a:xfrm>
        </p:spPr>
      </p:pic>
      <p:sp>
        <p:nvSpPr>
          <p:cNvPr id="23" name="Titolo 22">
            <a:extLst>
              <a:ext uri="{FF2B5EF4-FFF2-40B4-BE49-F238E27FC236}">
                <a16:creationId xmlns:a16="http://schemas.microsoft.com/office/drawing/2014/main" id="{5FB75C3E-5885-49DD-8190-BB1E8C51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it-IT" dirty="0"/>
              <a:t>Il mercato e le sue logiche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2C7452-8DFB-4E08-B517-7802CB671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8</a:t>
            </a:fld>
            <a:endParaRPr lang="it-IT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0CA5313-C505-46A3-97C7-D4E880A39D2E}"/>
              </a:ext>
            </a:extLst>
          </p:cNvPr>
          <p:cNvSpPr/>
          <p:nvPr/>
        </p:nvSpPr>
        <p:spPr>
          <a:xfrm>
            <a:off x="1069848" y="3607266"/>
            <a:ext cx="10033233" cy="289420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l" rtl="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Domanda e offerta</a:t>
            </a:r>
          </a:p>
          <a:p>
            <a:pPr marL="342900" indent="-342900" algn="l" rtl="0">
              <a:buFont typeface="Wingdings" panose="05000000000000000000" pitchFamily="2" charset="2"/>
              <a:buChar char="§"/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indent="-342900" algn="l" rtl="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Informazioni e aspettative</a:t>
            </a:r>
          </a:p>
          <a:p>
            <a:pPr marL="342900" indent="-342900" algn="l" rtl="0">
              <a:buFont typeface="Wingdings" panose="05000000000000000000" pitchFamily="2" charset="2"/>
              <a:buChar char="§"/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indent="-342900" algn="l" rtl="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Interventi esterni</a:t>
            </a:r>
          </a:p>
          <a:p>
            <a:pPr marL="342900" indent="-342900" algn="l" rtl="0">
              <a:buFont typeface="Wingdings" panose="05000000000000000000" pitchFamily="2" charset="2"/>
              <a:buChar char="§"/>
            </a:pPr>
            <a:endParaRPr lang="it-IT" sz="2000" cap="all" dirty="0">
              <a:solidFill>
                <a:schemeClr val="tx1"/>
              </a:solidFill>
              <a:latin typeface="+mj-lt"/>
            </a:endParaRPr>
          </a:p>
          <a:p>
            <a:pPr marL="342900" indent="-342900" algn="l" rtl="0">
              <a:buFont typeface="Wingdings" panose="05000000000000000000" pitchFamily="2" charset="2"/>
              <a:buChar char="§"/>
            </a:pPr>
            <a:r>
              <a:rPr lang="it-IT" sz="2000" cap="all" dirty="0">
                <a:solidFill>
                  <a:schemeClr val="tx1"/>
                </a:solidFill>
                <a:latin typeface="+mj-lt"/>
              </a:rPr>
              <a:t>Fattori psicologici</a:t>
            </a:r>
          </a:p>
        </p:txBody>
      </p:sp>
    </p:spTree>
    <p:extLst>
      <p:ext uri="{BB962C8B-B14F-4D97-AF65-F5344CB8AC3E}">
        <p14:creationId xmlns:p14="http://schemas.microsoft.com/office/powerpoint/2010/main" val="1689019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DFE4545-403B-413A-829D-CCD6A0611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8" y="0"/>
            <a:ext cx="12170832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8" y="-358775"/>
            <a:ext cx="11980332" cy="1325563"/>
          </a:xfrm>
        </p:spPr>
        <p:txBody>
          <a:bodyPr rtlCol="0"/>
          <a:lstStyle/>
          <a:p>
            <a:pPr rtl="0"/>
            <a:r>
              <a:rPr lang="it-IT" dirty="0">
                <a:solidFill>
                  <a:schemeClr val="bg1"/>
                </a:solidFill>
              </a:rPr>
              <a:t>Attori                                                 e finalità</a:t>
            </a:r>
          </a:p>
        </p:txBody>
      </p:sp>
    </p:spTree>
    <p:extLst>
      <p:ext uri="{BB962C8B-B14F-4D97-AF65-F5344CB8AC3E}">
        <p14:creationId xmlns:p14="http://schemas.microsoft.com/office/powerpoint/2010/main" val="11961915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Custom 8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4873"/>
      </a:accent1>
      <a:accent2>
        <a:srgbClr val="03658C"/>
      </a:accent2>
      <a:accent3>
        <a:srgbClr val="0388A6"/>
      </a:accent3>
      <a:accent4>
        <a:srgbClr val="04ADBF"/>
      </a:accent4>
      <a:accent5>
        <a:srgbClr val="5B9BD5"/>
      </a:accent5>
      <a:accent6>
        <a:srgbClr val="04D9D9"/>
      </a:accent6>
      <a:hlink>
        <a:srgbClr val="0563C1"/>
      </a:hlink>
      <a:folHlink>
        <a:srgbClr val="954F72"/>
      </a:folHlink>
    </a:clrScheme>
    <a:fontScheme name="Custom 118">
      <a:majorFont>
        <a:latin typeface="Selawik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8957409_TF78270744_Win32" id="{6C7C4255-2361-4A82-8881-7825B262085D}" vid="{A4AEDDDD-A8A0-41F9-B8A6-353D72FA1A0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84AF623-4A95-4652-AF18-74D461A966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C5A798-286F-493A-A004-3C6C2A6B8B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AD7039-4680-4956-9542-B83D9E6314E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Presentazione finanziaria</Template>
  <TotalTime>630</TotalTime>
  <Words>550</Words>
  <Application>Microsoft Office PowerPoint</Application>
  <PresentationFormat>Widescreen</PresentationFormat>
  <Paragraphs>188</Paragraphs>
  <Slides>19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Calibri</vt:lpstr>
      <vt:lpstr>Selawik Semibold</vt:lpstr>
      <vt:lpstr>Source Sans Pro</vt:lpstr>
      <vt:lpstr>Source Sans Pro ExtraLight</vt:lpstr>
      <vt:lpstr>Wingdings</vt:lpstr>
      <vt:lpstr>Tema di Office</vt:lpstr>
      <vt:lpstr>USO DEL DENARO</vt:lpstr>
      <vt:lpstr>Il denaro ed il rischio</vt:lpstr>
      <vt:lpstr>Presentazione standard di PowerPoint</vt:lpstr>
      <vt:lpstr>Analisi dei rischi</vt:lpstr>
      <vt:lpstr>Presentazione standard di PowerPoint</vt:lpstr>
      <vt:lpstr>Volatilità </vt:lpstr>
      <vt:lpstr>Mercato, attori, logiche e strumenti </vt:lpstr>
      <vt:lpstr>Il mercato e le sue logiche</vt:lpstr>
      <vt:lpstr>Attori                                                 e finalità</vt:lpstr>
      <vt:lpstr>Parliamo di asset class</vt:lpstr>
      <vt:lpstr>Lo scopo del debito</vt:lpstr>
      <vt:lpstr>I reati finanziari</vt:lpstr>
      <vt:lpstr>Gli strumenti complessi, i derivati e  la finanza moderna</vt:lpstr>
      <vt:lpstr>Presentazione standard di PowerPoint</vt:lpstr>
      <vt:lpstr>Presentazione standard di PowerPoint</vt:lpstr>
      <vt:lpstr>Domande aperte</vt:lpstr>
      <vt:lpstr>Domande aperte</vt:lpstr>
      <vt:lpstr>Bibliografia  Sitografia …           e Film consigliati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USO DEL DENARO</dc:title>
  <dc:creator>Man Gio</dc:creator>
  <cp:lastModifiedBy>Man Gio</cp:lastModifiedBy>
  <cp:revision>32</cp:revision>
  <dcterms:created xsi:type="dcterms:W3CDTF">2025-09-10T08:35:07Z</dcterms:created>
  <dcterms:modified xsi:type="dcterms:W3CDTF">2025-12-09T15:37:51Z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